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99" r:id="rId2"/>
    <p:sldId id="313" r:id="rId3"/>
    <p:sldId id="314" r:id="rId4"/>
    <p:sldId id="315" r:id="rId5"/>
    <p:sldId id="316" r:id="rId6"/>
    <p:sldId id="317" r:id="rId7"/>
    <p:sldId id="318" r:id="rId8"/>
    <p:sldId id="319" r:id="rId9"/>
    <p:sldId id="321" r:id="rId10"/>
    <p:sldId id="322" r:id="rId11"/>
    <p:sldId id="337" r:id="rId12"/>
    <p:sldId id="323" r:id="rId13"/>
    <p:sldId id="324" r:id="rId14"/>
    <p:sldId id="325" r:id="rId15"/>
    <p:sldId id="326" r:id="rId16"/>
    <p:sldId id="327" r:id="rId17"/>
    <p:sldId id="328" r:id="rId18"/>
    <p:sldId id="329" r:id="rId19"/>
    <p:sldId id="330" r:id="rId20"/>
    <p:sldId id="331" r:id="rId21"/>
    <p:sldId id="332" r:id="rId22"/>
    <p:sldId id="338" r:id="rId23"/>
    <p:sldId id="333" r:id="rId24"/>
    <p:sldId id="334" r:id="rId25"/>
    <p:sldId id="335" r:id="rId26"/>
    <p:sldId id="32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848"/>
    <p:restoredTop sz="90469" autoAdjust="0"/>
  </p:normalViewPr>
  <p:slideViewPr>
    <p:cSldViewPr snapToGrid="0">
      <p:cViewPr varScale="1">
        <p:scale>
          <a:sx n="105" d="100"/>
          <a:sy n="105" d="100"/>
        </p:scale>
        <p:origin x="200"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D74C10-00B2-465C-BB05-81969990A1C8}" type="datetimeFigureOut">
              <a:rPr lang="en-US" smtClean="0"/>
              <a:t>11/15/18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4BB873-76F1-42AF-BB5C-93E1213100DB}" type="slidenum">
              <a:rPr lang="en-US" smtClean="0"/>
              <a:t>‹#›</a:t>
            </a:fld>
            <a:endParaRPr lang="en-US"/>
          </a:p>
        </p:txBody>
      </p:sp>
    </p:spTree>
    <p:extLst>
      <p:ext uri="{BB962C8B-B14F-4D97-AF65-F5344CB8AC3E}">
        <p14:creationId xmlns:p14="http://schemas.microsoft.com/office/powerpoint/2010/main" val="3384150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9"/>
          <p:cNvSpPr>
            <a:spLocks noGrp="1" noChangeArrowheads="1"/>
          </p:cNvSpPr>
          <p:nvPr>
            <p:ph type="hdr" sz="quarter"/>
          </p:nvPr>
        </p:nvSpPr>
        <p:spPr>
          <a:noFill/>
        </p:spPr>
        <p:txBody>
          <a:bodyPr/>
          <a:lstStyle/>
          <a:p>
            <a:r>
              <a:rPr lang="en-US">
                <a:latin typeface="Arial" pitchFamily="34" charset="0"/>
              </a:rPr>
              <a:t>ADF Java (Z16325) Module 2: Introduction to Java</a:t>
            </a:r>
          </a:p>
        </p:txBody>
      </p:sp>
      <p:sp>
        <p:nvSpPr>
          <p:cNvPr id="30723" name="Rectangle 10"/>
          <p:cNvSpPr>
            <a:spLocks noGrp="1" noChangeArrowheads="1"/>
          </p:cNvSpPr>
          <p:nvPr>
            <p:ph type="dt" sz="quarter" idx="1"/>
          </p:nvPr>
        </p:nvSpPr>
        <p:spPr>
          <a:noFill/>
        </p:spPr>
        <p:txBody>
          <a:bodyPr/>
          <a:lstStyle/>
          <a:p>
            <a:r>
              <a:rPr lang="en-US">
                <a:latin typeface="Arial" pitchFamily="34" charset="0"/>
              </a:rPr>
              <a:t>M2 - Introduction to Java.ppt</a:t>
            </a:r>
          </a:p>
        </p:txBody>
      </p:sp>
      <p:sp>
        <p:nvSpPr>
          <p:cNvPr id="30724"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30725" name="Rectangle 12"/>
          <p:cNvSpPr>
            <a:spLocks noGrp="1" noChangeArrowheads="1"/>
          </p:cNvSpPr>
          <p:nvPr>
            <p:ph type="sldNum" sz="quarter" idx="5"/>
          </p:nvPr>
        </p:nvSpPr>
        <p:spPr>
          <a:noFill/>
        </p:spPr>
        <p:txBody>
          <a:bodyPr/>
          <a:lstStyle/>
          <a:p>
            <a:fld id="{7FC3B2F8-11AE-4B59-A000-52428D0F8A53}" type="slidenum">
              <a:rPr lang="en-US" smtClean="0">
                <a:latin typeface="Arial" pitchFamily="34" charset="0"/>
              </a:rPr>
              <a:pPr/>
              <a:t>1</a:t>
            </a:fld>
            <a:endParaRPr lang="en-US">
              <a:latin typeface="Arial" pitchFamily="34" charset="0"/>
            </a:endParaRPr>
          </a:p>
        </p:txBody>
      </p:sp>
      <p:sp>
        <p:nvSpPr>
          <p:cNvPr id="30726" name="Rectangle 15"/>
          <p:cNvSpPr>
            <a:spLocks noGrp="1" noRot="1" noChangeAspect="1" noChangeArrowheads="1" noTextEdit="1"/>
          </p:cNvSpPr>
          <p:nvPr>
            <p:ph type="sldImg"/>
          </p:nvPr>
        </p:nvSpPr>
        <p:spPr>
          <a:ln/>
        </p:spPr>
      </p:sp>
      <p:sp>
        <p:nvSpPr>
          <p:cNvPr id="30727" name="Rectangle 16"/>
          <p:cNvSpPr>
            <a:spLocks noGrp="1" noChangeArrowheads="1"/>
          </p:cNvSpPr>
          <p:nvPr>
            <p:ph type="body" idx="1"/>
          </p:nvPr>
        </p:nvSpPr>
        <p:spPr>
          <a:noFill/>
          <a:ln w="9525"/>
        </p:spPr>
        <p:txBody>
          <a:bodyPr/>
          <a:lstStyle/>
          <a:p>
            <a:endParaRPr lang="en-IE">
              <a:latin typeface="Arial" pitchFamily="34" charset="0"/>
            </a:endParaRPr>
          </a:p>
        </p:txBody>
      </p:sp>
    </p:spTree>
    <p:extLst>
      <p:ext uri="{BB962C8B-B14F-4D97-AF65-F5344CB8AC3E}">
        <p14:creationId xmlns:p14="http://schemas.microsoft.com/office/powerpoint/2010/main" val="3408232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9"/>
          <p:cNvSpPr>
            <a:spLocks noGrp="1" noChangeArrowheads="1"/>
          </p:cNvSpPr>
          <p:nvPr>
            <p:ph type="hdr" sz="quarter"/>
          </p:nvPr>
        </p:nvSpPr>
        <p:spPr>
          <a:noFill/>
        </p:spPr>
        <p:txBody>
          <a:bodyPr/>
          <a:lstStyle/>
          <a:p>
            <a:r>
              <a:rPr lang="en-US">
                <a:latin typeface="Arial" pitchFamily="34" charset="0"/>
              </a:rPr>
              <a:t>ADF Java (Z16325) Module 2: Introduction to Java</a:t>
            </a:r>
          </a:p>
        </p:txBody>
      </p:sp>
      <p:sp>
        <p:nvSpPr>
          <p:cNvPr id="39939" name="Rectangle 10"/>
          <p:cNvSpPr>
            <a:spLocks noGrp="1" noChangeArrowheads="1"/>
          </p:cNvSpPr>
          <p:nvPr>
            <p:ph type="dt" sz="quarter" idx="1"/>
          </p:nvPr>
        </p:nvSpPr>
        <p:spPr>
          <a:noFill/>
        </p:spPr>
        <p:txBody>
          <a:bodyPr/>
          <a:lstStyle/>
          <a:p>
            <a:r>
              <a:rPr lang="en-US">
                <a:latin typeface="Arial" pitchFamily="34" charset="0"/>
              </a:rPr>
              <a:t>M2 - Introduction to Java.ppt</a:t>
            </a:r>
          </a:p>
        </p:txBody>
      </p:sp>
      <p:sp>
        <p:nvSpPr>
          <p:cNvPr id="39940"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39941" name="Rectangle 12"/>
          <p:cNvSpPr>
            <a:spLocks noGrp="1" noChangeArrowheads="1"/>
          </p:cNvSpPr>
          <p:nvPr>
            <p:ph type="sldNum" sz="quarter" idx="5"/>
          </p:nvPr>
        </p:nvSpPr>
        <p:spPr>
          <a:noFill/>
        </p:spPr>
        <p:txBody>
          <a:bodyPr/>
          <a:lstStyle/>
          <a:p>
            <a:fld id="{364D149B-D0D4-4B1A-9E1C-289FEF7CB9CA}" type="slidenum">
              <a:rPr lang="en-US" smtClean="0">
                <a:latin typeface="Arial" pitchFamily="34" charset="0"/>
              </a:rPr>
              <a:pPr/>
              <a:t>10</a:t>
            </a:fld>
            <a:endParaRPr lang="en-US">
              <a:latin typeface="Arial" pitchFamily="34" charset="0"/>
            </a:endParaRPr>
          </a:p>
        </p:txBody>
      </p:sp>
      <p:sp>
        <p:nvSpPr>
          <p:cNvPr id="39942" name="Rectangle 4"/>
          <p:cNvSpPr>
            <a:spLocks noGrp="1" noRot="1" noChangeAspect="1" noChangeArrowheads="1" noTextEdit="1"/>
          </p:cNvSpPr>
          <p:nvPr>
            <p:ph type="sldImg"/>
          </p:nvPr>
        </p:nvSpPr>
        <p:spPr>
          <a:ln/>
        </p:spPr>
      </p:sp>
      <p:sp>
        <p:nvSpPr>
          <p:cNvPr id="39943" name="Rectangle 5"/>
          <p:cNvSpPr>
            <a:spLocks noGrp="1" noChangeArrowheads="1"/>
          </p:cNvSpPr>
          <p:nvPr>
            <p:ph type="body" idx="1"/>
          </p:nvPr>
        </p:nvSpPr>
        <p:spPr>
          <a:noFill/>
          <a:ln w="9525"/>
        </p:spPr>
        <p:txBody>
          <a:bodyPr/>
          <a:lstStyle/>
          <a:p>
            <a:endParaRPr lang="en-US" dirty="0">
              <a:latin typeface="Arial" pitchFamily="34" charset="0"/>
            </a:endParaRPr>
          </a:p>
          <a:p>
            <a:endParaRPr lang="en-US" dirty="0">
              <a:latin typeface="Arial" pitchFamily="34" charset="0"/>
            </a:endParaRPr>
          </a:p>
        </p:txBody>
      </p:sp>
    </p:spTree>
    <p:extLst>
      <p:ext uri="{BB962C8B-B14F-4D97-AF65-F5344CB8AC3E}">
        <p14:creationId xmlns:p14="http://schemas.microsoft.com/office/powerpoint/2010/main" val="3903628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9"/>
          <p:cNvSpPr>
            <a:spLocks noGrp="1" noChangeArrowheads="1"/>
          </p:cNvSpPr>
          <p:nvPr>
            <p:ph type="hdr" sz="quarter"/>
          </p:nvPr>
        </p:nvSpPr>
        <p:spPr>
          <a:noFill/>
        </p:spPr>
        <p:txBody>
          <a:bodyPr/>
          <a:lstStyle/>
          <a:p>
            <a:r>
              <a:rPr lang="en-US">
                <a:latin typeface="Arial" pitchFamily="34" charset="0"/>
              </a:rPr>
              <a:t>ADF Java (Z16325) Module 2: Introduction to Java</a:t>
            </a:r>
          </a:p>
        </p:txBody>
      </p:sp>
      <p:sp>
        <p:nvSpPr>
          <p:cNvPr id="40963" name="Rectangle 10"/>
          <p:cNvSpPr>
            <a:spLocks noGrp="1" noChangeArrowheads="1"/>
          </p:cNvSpPr>
          <p:nvPr>
            <p:ph type="dt" sz="quarter" idx="1"/>
          </p:nvPr>
        </p:nvSpPr>
        <p:spPr>
          <a:noFill/>
        </p:spPr>
        <p:txBody>
          <a:bodyPr/>
          <a:lstStyle/>
          <a:p>
            <a:r>
              <a:rPr lang="en-US">
                <a:latin typeface="Arial" pitchFamily="34" charset="0"/>
              </a:rPr>
              <a:t>M2 - Introduction to Java.ppt</a:t>
            </a:r>
          </a:p>
        </p:txBody>
      </p:sp>
      <p:sp>
        <p:nvSpPr>
          <p:cNvPr id="40964"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40965" name="Rectangle 12"/>
          <p:cNvSpPr>
            <a:spLocks noGrp="1" noChangeArrowheads="1"/>
          </p:cNvSpPr>
          <p:nvPr>
            <p:ph type="sldNum" sz="quarter" idx="5"/>
          </p:nvPr>
        </p:nvSpPr>
        <p:spPr>
          <a:noFill/>
        </p:spPr>
        <p:txBody>
          <a:bodyPr/>
          <a:lstStyle/>
          <a:p>
            <a:fld id="{5AF07480-7C31-4018-983E-51881C5680F2}" type="slidenum">
              <a:rPr lang="en-US" smtClean="0">
                <a:latin typeface="Arial" pitchFamily="34" charset="0"/>
              </a:rPr>
              <a:pPr/>
              <a:t>11</a:t>
            </a:fld>
            <a:endParaRPr lang="en-US">
              <a:latin typeface="Arial" pitchFamily="34" charset="0"/>
            </a:endParaRPr>
          </a:p>
        </p:txBody>
      </p:sp>
      <p:sp>
        <p:nvSpPr>
          <p:cNvPr id="40966" name="Rectangle 4"/>
          <p:cNvSpPr>
            <a:spLocks noGrp="1" noRot="1" noChangeAspect="1" noChangeArrowheads="1" noTextEdit="1"/>
          </p:cNvSpPr>
          <p:nvPr>
            <p:ph type="sldImg"/>
          </p:nvPr>
        </p:nvSpPr>
        <p:spPr>
          <a:ln/>
        </p:spPr>
      </p:sp>
      <p:sp>
        <p:nvSpPr>
          <p:cNvPr id="39943" name="Rectangle 5"/>
          <p:cNvSpPr>
            <a:spLocks noGrp="1" noChangeArrowheads="1"/>
          </p:cNvSpPr>
          <p:nvPr>
            <p:ph type="body" idx="1"/>
          </p:nvPr>
        </p:nvSpPr>
        <p:spPr>
          <a:ln w="9525"/>
        </p:spPr>
        <p:txBody>
          <a:bodyPr/>
          <a:lstStyle/>
          <a:p>
            <a:pPr>
              <a:defRPr/>
            </a:pPr>
            <a:r>
              <a:rPr lang="en-US" b="1" dirty="0"/>
              <a:t>Notes to Instructor: </a:t>
            </a:r>
          </a:p>
          <a:p>
            <a:pPr>
              <a:defRPr/>
            </a:pPr>
            <a:endParaRPr lang="en-US" dirty="0"/>
          </a:p>
          <a:p>
            <a:pPr>
              <a:defRPr/>
            </a:pPr>
            <a:r>
              <a:rPr lang="en-US" dirty="0"/>
              <a:t>Write a “Hello World” program and compile it using javac. Show output to the participants. Ask participants to write same program themselves and run it.</a:t>
            </a:r>
          </a:p>
          <a:p>
            <a:pPr>
              <a:defRPr/>
            </a:pPr>
            <a:endParaRPr lang="en-US" dirty="0"/>
          </a:p>
          <a:p>
            <a:pPr>
              <a:defRPr/>
            </a:pPr>
            <a:r>
              <a:rPr lang="en-US" b="1" dirty="0"/>
              <a:t>Steps</a:t>
            </a:r>
            <a:r>
              <a:rPr lang="en-US" dirty="0"/>
              <a:t> :</a:t>
            </a:r>
          </a:p>
          <a:p>
            <a:pPr>
              <a:defRPr/>
            </a:pPr>
            <a:endParaRPr lang="en-US" dirty="0"/>
          </a:p>
          <a:p>
            <a:pPr marL="228600" indent="-228600">
              <a:buFont typeface="+mj-lt"/>
              <a:buAutoNum type="arabicPeriod"/>
              <a:defRPr/>
            </a:pPr>
            <a:r>
              <a:rPr lang="en-GB" dirty="0"/>
              <a:t>Open a notepad and copy following ‘Hello World’ program.</a:t>
            </a:r>
            <a:endParaRPr lang="en-US" dirty="0"/>
          </a:p>
          <a:p>
            <a:pPr marL="228600" indent="-228600">
              <a:buFont typeface="+mj-lt"/>
              <a:buAutoNum type="arabicPeriod"/>
              <a:defRPr/>
            </a:pPr>
            <a:r>
              <a:rPr lang="en-GB" dirty="0"/>
              <a:t>Save file as “HelloWorld.java” as shown below. Note that file must be saved with same name as the name of the class in the program, for example: in our case it is ‘HelloWorld’</a:t>
            </a:r>
            <a:endParaRPr lang="en-US" dirty="0"/>
          </a:p>
          <a:p>
            <a:pPr marL="228600" indent="-228600">
              <a:buFont typeface="+mj-lt"/>
              <a:buAutoNum type="arabicPeriod"/>
              <a:defRPr/>
            </a:pPr>
            <a:r>
              <a:rPr lang="en-GB" dirty="0"/>
              <a:t>Now open command prompt and go to folder/directory where HelloWorld program is saved. In our case, it is C:\java\. </a:t>
            </a:r>
            <a:endParaRPr lang="en-US" dirty="0"/>
          </a:p>
          <a:p>
            <a:pPr marL="228600" indent="-228600">
              <a:buFont typeface="+mj-lt"/>
              <a:buAutoNum type="arabicPeriod"/>
              <a:defRPr/>
            </a:pPr>
            <a:r>
              <a:rPr lang="en-GB" dirty="0"/>
              <a:t>Now, compile HelloWorld.java using javac. Use dir command to see files in directory.</a:t>
            </a:r>
            <a:endParaRPr lang="en-US" dirty="0"/>
          </a:p>
          <a:p>
            <a:pPr marL="685800" lvl="1" indent="-228600">
              <a:buFont typeface="+mj-lt"/>
              <a:buNone/>
              <a:defRPr/>
            </a:pPr>
            <a:r>
              <a:rPr lang="en-GB" dirty="0"/>
              <a:t>C:\java&gt;dir</a:t>
            </a:r>
            <a:endParaRPr lang="en-US" dirty="0"/>
          </a:p>
          <a:p>
            <a:pPr marL="685800" lvl="1" indent="-228600">
              <a:buFont typeface="+mj-lt"/>
              <a:buNone/>
              <a:defRPr/>
            </a:pPr>
            <a:r>
              <a:rPr lang="en-GB" dirty="0"/>
              <a:t> Volume in drive C is OSDisk</a:t>
            </a:r>
            <a:endParaRPr lang="en-US" dirty="0"/>
          </a:p>
          <a:p>
            <a:pPr marL="685800" lvl="1" indent="-228600">
              <a:buFont typeface="+mj-lt"/>
              <a:buNone/>
              <a:defRPr/>
            </a:pPr>
            <a:r>
              <a:rPr lang="en-GB" dirty="0"/>
              <a:t> Volume Serial Number is 528E-B7EA</a:t>
            </a:r>
            <a:endParaRPr lang="en-US" dirty="0"/>
          </a:p>
          <a:p>
            <a:pPr marL="685800" lvl="1" indent="-228600">
              <a:buFont typeface="+mj-lt"/>
              <a:buNone/>
              <a:defRPr/>
            </a:pPr>
            <a:r>
              <a:rPr lang="en-GB" dirty="0"/>
              <a:t> Directory of C:\java</a:t>
            </a:r>
            <a:endParaRPr lang="en-US" dirty="0"/>
          </a:p>
          <a:p>
            <a:pPr marL="685800" lvl="1" indent="-228600">
              <a:buFont typeface="+mj-lt"/>
              <a:buNone/>
              <a:defRPr/>
            </a:pPr>
            <a:r>
              <a:rPr lang="en-GB" dirty="0"/>
              <a:t>07/06/2011  10:52 AM    &lt;DIR&gt;          .</a:t>
            </a:r>
            <a:endParaRPr lang="en-US" dirty="0"/>
          </a:p>
          <a:p>
            <a:pPr marL="685800" lvl="1" indent="-228600">
              <a:buFont typeface="+mj-lt"/>
              <a:buNone/>
              <a:defRPr/>
            </a:pPr>
            <a:r>
              <a:rPr lang="en-GB" dirty="0"/>
              <a:t>07/06/2011  10:52 AM    &lt;DIR&gt;          ..</a:t>
            </a:r>
            <a:endParaRPr lang="en-US" dirty="0"/>
          </a:p>
          <a:p>
            <a:pPr marL="685800" lvl="1" indent="-228600">
              <a:buFont typeface="+mj-lt"/>
              <a:buNone/>
              <a:defRPr/>
            </a:pPr>
            <a:r>
              <a:rPr lang="en-GB" dirty="0"/>
              <a:t>07/06/2011  10:52 AM               146 HelloWorld.java</a:t>
            </a:r>
            <a:endParaRPr lang="en-US" dirty="0"/>
          </a:p>
          <a:p>
            <a:pPr marL="685800" lvl="1" indent="-228600">
              <a:buFont typeface="+mj-lt"/>
              <a:buNone/>
              <a:defRPr/>
            </a:pPr>
            <a:r>
              <a:rPr lang="en-GB" dirty="0"/>
              <a:t>               1 File(s)            146 bytes</a:t>
            </a:r>
            <a:endParaRPr lang="en-US" dirty="0"/>
          </a:p>
          <a:p>
            <a:pPr marL="685800" lvl="1" indent="-228600">
              <a:buFont typeface="+mj-lt"/>
              <a:buNone/>
              <a:defRPr/>
            </a:pPr>
            <a:r>
              <a:rPr lang="en-GB" dirty="0"/>
              <a:t>               2 Dir(s)  116,052,865,024 bytes free</a:t>
            </a:r>
            <a:endParaRPr lang="en-US" dirty="0"/>
          </a:p>
          <a:p>
            <a:pPr marL="228600" indent="-228600">
              <a:buFont typeface="+mj-lt"/>
              <a:buAutoNum type="arabicPeriod"/>
              <a:defRPr/>
            </a:pPr>
            <a:r>
              <a:rPr lang="en-GB" dirty="0"/>
              <a:t>You will notice that after compilation of HelloWorld.java, HelloWorld.class has been created which can be executed to get the output.</a:t>
            </a:r>
            <a:endParaRPr lang="en-US" dirty="0"/>
          </a:p>
          <a:p>
            <a:pPr marL="228600" indent="-228600">
              <a:buFont typeface="+mj-lt"/>
              <a:buAutoNum type="arabicPeriod"/>
              <a:defRPr/>
            </a:pPr>
            <a:r>
              <a:rPr lang="en-GB" dirty="0"/>
              <a:t>Do following to get the execute class and get the output.</a:t>
            </a:r>
            <a:endParaRPr lang="en-US" dirty="0"/>
          </a:p>
          <a:p>
            <a:pPr marL="685800" lvl="1" indent="-228600">
              <a:buFont typeface="+mj-lt"/>
              <a:buNone/>
              <a:defRPr/>
            </a:pPr>
            <a:r>
              <a:rPr lang="en-US" dirty="0"/>
              <a:t>C:\java&gt;java HelloWorld</a:t>
            </a:r>
          </a:p>
          <a:p>
            <a:pPr marL="228600" indent="-228600">
              <a:buFont typeface="+mj-lt"/>
              <a:buAutoNum type="arabicPeriod"/>
              <a:defRPr/>
            </a:pPr>
            <a:r>
              <a:rPr lang="en-US" dirty="0"/>
              <a:t>You will see output as</a:t>
            </a:r>
          </a:p>
          <a:p>
            <a:pPr marL="685800" lvl="1" indent="-228600">
              <a:buFont typeface="+mj-lt"/>
              <a:buNone/>
              <a:defRPr/>
            </a:pPr>
            <a:r>
              <a:rPr lang="en-US" dirty="0"/>
              <a:t>Hello World!</a:t>
            </a:r>
          </a:p>
          <a:p>
            <a:pPr marL="228600" indent="-228600">
              <a:buFont typeface="+mj-lt"/>
              <a:buAutoNum type="arabicPeriod"/>
              <a:defRPr/>
            </a:pPr>
            <a:endParaRPr lang="en-US" dirty="0"/>
          </a:p>
          <a:p>
            <a:pPr marL="228600" indent="-228600">
              <a:buFont typeface="+mj-lt"/>
              <a:buAutoNum type="arabicPeriod"/>
              <a:defRPr/>
            </a:pPr>
            <a:endParaRPr lang="en-US" dirty="0"/>
          </a:p>
        </p:txBody>
      </p:sp>
    </p:spTree>
    <p:extLst>
      <p:ext uri="{BB962C8B-B14F-4D97-AF65-F5344CB8AC3E}">
        <p14:creationId xmlns:p14="http://schemas.microsoft.com/office/powerpoint/2010/main" val="2663572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9"/>
          <p:cNvSpPr>
            <a:spLocks noGrp="1" noChangeArrowheads="1"/>
          </p:cNvSpPr>
          <p:nvPr>
            <p:ph type="hdr" sz="quarter"/>
          </p:nvPr>
        </p:nvSpPr>
        <p:spPr>
          <a:noFill/>
        </p:spPr>
        <p:txBody>
          <a:bodyPr/>
          <a:lstStyle/>
          <a:p>
            <a:r>
              <a:rPr lang="en-US">
                <a:latin typeface="Arial" pitchFamily="34" charset="0"/>
              </a:rPr>
              <a:t>ADF Java (Z16325) Module 2: Introduction to Java</a:t>
            </a:r>
          </a:p>
        </p:txBody>
      </p:sp>
      <p:sp>
        <p:nvSpPr>
          <p:cNvPr id="41987" name="Rectangle 10"/>
          <p:cNvSpPr>
            <a:spLocks noGrp="1" noChangeArrowheads="1"/>
          </p:cNvSpPr>
          <p:nvPr>
            <p:ph type="dt" sz="quarter" idx="1"/>
          </p:nvPr>
        </p:nvSpPr>
        <p:spPr>
          <a:noFill/>
        </p:spPr>
        <p:txBody>
          <a:bodyPr/>
          <a:lstStyle/>
          <a:p>
            <a:r>
              <a:rPr lang="en-US">
                <a:latin typeface="Arial" pitchFamily="34" charset="0"/>
              </a:rPr>
              <a:t>M2 - Introduction to Java.ppt</a:t>
            </a:r>
          </a:p>
        </p:txBody>
      </p:sp>
      <p:sp>
        <p:nvSpPr>
          <p:cNvPr id="41988"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41989" name="Rectangle 12"/>
          <p:cNvSpPr>
            <a:spLocks noGrp="1" noChangeArrowheads="1"/>
          </p:cNvSpPr>
          <p:nvPr>
            <p:ph type="sldNum" sz="quarter" idx="5"/>
          </p:nvPr>
        </p:nvSpPr>
        <p:spPr>
          <a:noFill/>
        </p:spPr>
        <p:txBody>
          <a:bodyPr/>
          <a:lstStyle/>
          <a:p>
            <a:fld id="{99A10FAB-513E-44F2-9FBC-31A7438267B4}" type="slidenum">
              <a:rPr lang="en-US" smtClean="0">
                <a:latin typeface="Arial" pitchFamily="34" charset="0"/>
              </a:rPr>
              <a:pPr/>
              <a:t>12</a:t>
            </a:fld>
            <a:endParaRPr lang="en-US">
              <a:latin typeface="Arial" pitchFamily="34" charset="0"/>
            </a:endParaRPr>
          </a:p>
        </p:txBody>
      </p:sp>
      <p:sp>
        <p:nvSpPr>
          <p:cNvPr id="41990" name="Rectangle 4"/>
          <p:cNvSpPr>
            <a:spLocks noGrp="1" noRot="1" noChangeAspect="1" noChangeArrowheads="1" noTextEdit="1"/>
          </p:cNvSpPr>
          <p:nvPr>
            <p:ph type="sldImg"/>
          </p:nvPr>
        </p:nvSpPr>
        <p:spPr>
          <a:ln/>
        </p:spPr>
      </p:sp>
      <p:sp>
        <p:nvSpPr>
          <p:cNvPr id="41991" name="Rectangle 5"/>
          <p:cNvSpPr>
            <a:spLocks noGrp="1" noChangeArrowheads="1"/>
          </p:cNvSpPr>
          <p:nvPr>
            <p:ph type="body" idx="1"/>
          </p:nvPr>
        </p:nvSpPr>
        <p:spPr>
          <a:noFill/>
          <a:ln w="9525"/>
        </p:spPr>
        <p:txBody>
          <a:bodyPr/>
          <a:lstStyle/>
          <a:p>
            <a:r>
              <a:rPr lang="en-US" b="1">
                <a:latin typeface="Arial" pitchFamily="34" charset="0"/>
              </a:rPr>
              <a:t>Key message:</a:t>
            </a:r>
          </a:p>
          <a:p>
            <a:r>
              <a:rPr lang="en-US">
                <a:latin typeface="Arial" pitchFamily="34" charset="0"/>
              </a:rPr>
              <a:t>For the remainder of the course, JavaSE6 and the Eclipse IDE software will be used.</a:t>
            </a:r>
          </a:p>
          <a:p>
            <a:endParaRPr lang="en-US">
              <a:latin typeface="Arial" pitchFamily="34" charset="0"/>
            </a:endParaRPr>
          </a:p>
        </p:txBody>
      </p:sp>
    </p:spTree>
    <p:extLst>
      <p:ext uri="{BB962C8B-B14F-4D97-AF65-F5344CB8AC3E}">
        <p14:creationId xmlns:p14="http://schemas.microsoft.com/office/powerpoint/2010/main" val="2631973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9"/>
          <p:cNvSpPr>
            <a:spLocks noGrp="1" noChangeArrowheads="1"/>
          </p:cNvSpPr>
          <p:nvPr>
            <p:ph type="hdr" sz="quarter"/>
          </p:nvPr>
        </p:nvSpPr>
        <p:spPr>
          <a:noFill/>
        </p:spPr>
        <p:txBody>
          <a:bodyPr/>
          <a:lstStyle/>
          <a:p>
            <a:r>
              <a:rPr lang="en-US">
                <a:latin typeface="Arial" pitchFamily="34" charset="0"/>
              </a:rPr>
              <a:t>ADF Java (Z16325) Module 2: Introduction to Java</a:t>
            </a:r>
          </a:p>
        </p:txBody>
      </p:sp>
      <p:sp>
        <p:nvSpPr>
          <p:cNvPr id="43011" name="Rectangle 10"/>
          <p:cNvSpPr>
            <a:spLocks noGrp="1" noChangeArrowheads="1"/>
          </p:cNvSpPr>
          <p:nvPr>
            <p:ph type="dt" sz="quarter" idx="1"/>
          </p:nvPr>
        </p:nvSpPr>
        <p:spPr>
          <a:noFill/>
        </p:spPr>
        <p:txBody>
          <a:bodyPr/>
          <a:lstStyle/>
          <a:p>
            <a:r>
              <a:rPr lang="en-US">
                <a:latin typeface="Arial" pitchFamily="34" charset="0"/>
              </a:rPr>
              <a:t>M2 - Introduction to Java.ppt</a:t>
            </a:r>
          </a:p>
        </p:txBody>
      </p:sp>
      <p:sp>
        <p:nvSpPr>
          <p:cNvPr id="43012"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43013" name="Rectangle 12"/>
          <p:cNvSpPr>
            <a:spLocks noGrp="1" noChangeArrowheads="1"/>
          </p:cNvSpPr>
          <p:nvPr>
            <p:ph type="sldNum" sz="quarter" idx="5"/>
          </p:nvPr>
        </p:nvSpPr>
        <p:spPr>
          <a:noFill/>
        </p:spPr>
        <p:txBody>
          <a:bodyPr/>
          <a:lstStyle/>
          <a:p>
            <a:fld id="{06821849-38CB-4623-A3C7-B17AF78EDD21}" type="slidenum">
              <a:rPr lang="en-US" smtClean="0">
                <a:latin typeface="Arial" pitchFamily="34" charset="0"/>
              </a:rPr>
              <a:pPr/>
              <a:t>13</a:t>
            </a:fld>
            <a:endParaRPr lang="en-US">
              <a:latin typeface="Arial" pitchFamily="34" charset="0"/>
            </a:endParaRPr>
          </a:p>
        </p:txBody>
      </p:sp>
      <p:sp>
        <p:nvSpPr>
          <p:cNvPr id="43014" name="Rectangle 4"/>
          <p:cNvSpPr>
            <a:spLocks noGrp="1" noRot="1" noChangeAspect="1" noChangeArrowheads="1" noTextEdit="1"/>
          </p:cNvSpPr>
          <p:nvPr>
            <p:ph type="sldImg"/>
          </p:nvPr>
        </p:nvSpPr>
        <p:spPr>
          <a:ln/>
        </p:spPr>
      </p:sp>
      <p:sp>
        <p:nvSpPr>
          <p:cNvPr id="43015" name="Rectangle 5"/>
          <p:cNvSpPr>
            <a:spLocks noGrp="1" noChangeArrowheads="1"/>
          </p:cNvSpPr>
          <p:nvPr>
            <p:ph type="body" idx="1"/>
          </p:nvPr>
        </p:nvSpPr>
        <p:spPr>
          <a:noFill/>
          <a:ln w="9525"/>
        </p:spPr>
        <p:txBody>
          <a:bodyPr/>
          <a:lstStyle/>
          <a:p>
            <a:r>
              <a:rPr lang="en-US" b="1">
                <a:latin typeface="Arial" pitchFamily="34" charset="0"/>
              </a:rPr>
              <a:t>Key message:</a:t>
            </a:r>
          </a:p>
          <a:p>
            <a:r>
              <a:rPr lang="en-US">
                <a:latin typeface="Arial" pitchFamily="34" charset="0"/>
              </a:rPr>
              <a:t>The Eclipse that will be used is an Accenture approved OSS. </a:t>
            </a:r>
          </a:p>
          <a:p>
            <a:r>
              <a:rPr lang="en-US">
                <a:latin typeface="Arial" pitchFamily="34" charset="0"/>
              </a:rPr>
              <a:t>Eclipse license details can be found in the Appendix section of this module.</a:t>
            </a:r>
          </a:p>
          <a:p>
            <a:r>
              <a:rPr lang="en-US">
                <a:latin typeface="Arial" pitchFamily="34" charset="0"/>
              </a:rPr>
              <a:t>There might be different flavors of Eclipse available.  For this course, the most appropriate download would be Eclipse IDE for Java EE developers or Eclipse IDE for Java Developers.  The screenshots here were made using the Eclipse IDE for Java EE (Ganymede) release</a:t>
            </a:r>
          </a:p>
          <a:p>
            <a:endParaRPr lang="en-US">
              <a:latin typeface="Arial" pitchFamily="34" charset="0"/>
            </a:endParaRPr>
          </a:p>
        </p:txBody>
      </p:sp>
    </p:spTree>
    <p:extLst>
      <p:ext uri="{BB962C8B-B14F-4D97-AF65-F5344CB8AC3E}">
        <p14:creationId xmlns:p14="http://schemas.microsoft.com/office/powerpoint/2010/main" val="3451389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9"/>
          <p:cNvSpPr>
            <a:spLocks noGrp="1" noChangeArrowheads="1"/>
          </p:cNvSpPr>
          <p:nvPr>
            <p:ph type="hdr" sz="quarter"/>
          </p:nvPr>
        </p:nvSpPr>
        <p:spPr>
          <a:noFill/>
        </p:spPr>
        <p:txBody>
          <a:bodyPr/>
          <a:lstStyle/>
          <a:p>
            <a:r>
              <a:rPr lang="en-US">
                <a:latin typeface="Arial" pitchFamily="34" charset="0"/>
              </a:rPr>
              <a:t>ADF Java (Z16325) Module 2: Introduction to Java</a:t>
            </a:r>
          </a:p>
        </p:txBody>
      </p:sp>
      <p:sp>
        <p:nvSpPr>
          <p:cNvPr id="44035" name="Rectangle 10"/>
          <p:cNvSpPr>
            <a:spLocks noGrp="1" noChangeArrowheads="1"/>
          </p:cNvSpPr>
          <p:nvPr>
            <p:ph type="dt" sz="quarter" idx="1"/>
          </p:nvPr>
        </p:nvSpPr>
        <p:spPr>
          <a:noFill/>
        </p:spPr>
        <p:txBody>
          <a:bodyPr/>
          <a:lstStyle/>
          <a:p>
            <a:r>
              <a:rPr lang="en-US">
                <a:latin typeface="Arial" pitchFamily="34" charset="0"/>
              </a:rPr>
              <a:t>M2 - Introduction to Java.ppt</a:t>
            </a:r>
          </a:p>
        </p:txBody>
      </p:sp>
      <p:sp>
        <p:nvSpPr>
          <p:cNvPr id="44036"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44037" name="Rectangle 12"/>
          <p:cNvSpPr>
            <a:spLocks noGrp="1" noChangeArrowheads="1"/>
          </p:cNvSpPr>
          <p:nvPr>
            <p:ph type="sldNum" sz="quarter" idx="5"/>
          </p:nvPr>
        </p:nvSpPr>
        <p:spPr>
          <a:noFill/>
        </p:spPr>
        <p:txBody>
          <a:bodyPr/>
          <a:lstStyle/>
          <a:p>
            <a:fld id="{FE4B4F0D-C2DA-43A5-ACEB-4677D54836D5}" type="slidenum">
              <a:rPr lang="en-US" smtClean="0">
                <a:latin typeface="Arial" pitchFamily="34" charset="0"/>
              </a:rPr>
              <a:pPr/>
              <a:t>14</a:t>
            </a:fld>
            <a:endParaRPr lang="en-US">
              <a:latin typeface="Arial" pitchFamily="34" charset="0"/>
            </a:endParaRPr>
          </a:p>
        </p:txBody>
      </p:sp>
      <p:sp>
        <p:nvSpPr>
          <p:cNvPr id="44038" name="Rectangle 4"/>
          <p:cNvSpPr>
            <a:spLocks noGrp="1" noRot="1" noChangeAspect="1" noChangeArrowheads="1" noTextEdit="1"/>
          </p:cNvSpPr>
          <p:nvPr>
            <p:ph type="sldImg"/>
          </p:nvPr>
        </p:nvSpPr>
        <p:spPr>
          <a:ln/>
        </p:spPr>
      </p:sp>
      <p:sp>
        <p:nvSpPr>
          <p:cNvPr id="44039" name="Rectangle 5"/>
          <p:cNvSpPr>
            <a:spLocks noGrp="1" noChangeArrowheads="1"/>
          </p:cNvSpPr>
          <p:nvPr>
            <p:ph type="body" idx="1"/>
          </p:nvPr>
        </p:nvSpPr>
        <p:spPr>
          <a:noFill/>
          <a:ln w="9525"/>
        </p:spPr>
        <p:txBody>
          <a:bodyPr/>
          <a:lstStyle/>
          <a:p>
            <a:r>
              <a:rPr lang="en-US" b="1">
                <a:latin typeface="Arial" pitchFamily="34" charset="0"/>
              </a:rPr>
              <a:t>Key message:</a:t>
            </a:r>
          </a:p>
          <a:p>
            <a:r>
              <a:rPr lang="en-US">
                <a:latin typeface="Arial" pitchFamily="34" charset="0"/>
              </a:rPr>
              <a:t>The workspace is where all your projects and files will be stored. You can create several workspaces. Whenever you launch eclipse, the prompt will show up asking you wish workspace to use, or to create a new one if the specified directory doesn’t exist yet.</a:t>
            </a:r>
          </a:p>
        </p:txBody>
      </p:sp>
    </p:spTree>
    <p:extLst>
      <p:ext uri="{BB962C8B-B14F-4D97-AF65-F5344CB8AC3E}">
        <p14:creationId xmlns:p14="http://schemas.microsoft.com/office/powerpoint/2010/main" val="42662074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9"/>
          <p:cNvSpPr>
            <a:spLocks noGrp="1" noChangeArrowheads="1"/>
          </p:cNvSpPr>
          <p:nvPr>
            <p:ph type="hdr" sz="quarter"/>
          </p:nvPr>
        </p:nvSpPr>
        <p:spPr>
          <a:noFill/>
        </p:spPr>
        <p:txBody>
          <a:bodyPr/>
          <a:lstStyle/>
          <a:p>
            <a:r>
              <a:rPr lang="en-US">
                <a:latin typeface="Arial" pitchFamily="34" charset="0"/>
              </a:rPr>
              <a:t>ADF Java (Z16325) Module 2: Introduction to Java</a:t>
            </a:r>
          </a:p>
        </p:txBody>
      </p:sp>
      <p:sp>
        <p:nvSpPr>
          <p:cNvPr id="45059" name="Rectangle 10"/>
          <p:cNvSpPr>
            <a:spLocks noGrp="1" noChangeArrowheads="1"/>
          </p:cNvSpPr>
          <p:nvPr>
            <p:ph type="dt" sz="quarter" idx="1"/>
          </p:nvPr>
        </p:nvSpPr>
        <p:spPr>
          <a:noFill/>
        </p:spPr>
        <p:txBody>
          <a:bodyPr/>
          <a:lstStyle/>
          <a:p>
            <a:r>
              <a:rPr lang="en-US">
                <a:latin typeface="Arial" pitchFamily="34" charset="0"/>
              </a:rPr>
              <a:t>M2 - Introduction to Java.ppt</a:t>
            </a:r>
          </a:p>
        </p:txBody>
      </p:sp>
      <p:sp>
        <p:nvSpPr>
          <p:cNvPr id="45060"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45061" name="Rectangle 12"/>
          <p:cNvSpPr>
            <a:spLocks noGrp="1" noChangeArrowheads="1"/>
          </p:cNvSpPr>
          <p:nvPr>
            <p:ph type="sldNum" sz="quarter" idx="5"/>
          </p:nvPr>
        </p:nvSpPr>
        <p:spPr>
          <a:noFill/>
        </p:spPr>
        <p:txBody>
          <a:bodyPr/>
          <a:lstStyle/>
          <a:p>
            <a:fld id="{C659845C-289A-433D-B778-4CCB07248A11}" type="slidenum">
              <a:rPr lang="en-US" smtClean="0">
                <a:latin typeface="Arial" pitchFamily="34" charset="0"/>
              </a:rPr>
              <a:pPr/>
              <a:t>15</a:t>
            </a:fld>
            <a:endParaRPr lang="en-US">
              <a:latin typeface="Arial" pitchFamily="34" charset="0"/>
            </a:endParaRPr>
          </a:p>
        </p:txBody>
      </p:sp>
      <p:sp>
        <p:nvSpPr>
          <p:cNvPr id="45062" name="Rectangle 4"/>
          <p:cNvSpPr>
            <a:spLocks noGrp="1" noRot="1" noChangeAspect="1" noChangeArrowheads="1" noTextEdit="1"/>
          </p:cNvSpPr>
          <p:nvPr>
            <p:ph type="sldImg"/>
          </p:nvPr>
        </p:nvSpPr>
        <p:spPr>
          <a:ln/>
        </p:spPr>
      </p:sp>
      <p:sp>
        <p:nvSpPr>
          <p:cNvPr id="45063" name="Rectangle 5"/>
          <p:cNvSpPr>
            <a:spLocks noGrp="1" noChangeArrowheads="1"/>
          </p:cNvSpPr>
          <p:nvPr>
            <p:ph type="body" idx="1"/>
          </p:nvPr>
        </p:nvSpPr>
        <p:spPr>
          <a:noFill/>
          <a:ln w="9525"/>
        </p:spPr>
        <p:txBody>
          <a:bodyPr/>
          <a:lstStyle/>
          <a:p>
            <a:r>
              <a:rPr lang="en-US" b="1">
                <a:latin typeface="Arial" pitchFamily="34" charset="0"/>
              </a:rPr>
              <a:t>Key message:</a:t>
            </a:r>
          </a:p>
          <a:p>
            <a:r>
              <a:rPr lang="en-US">
                <a:latin typeface="Arial" pitchFamily="34" charset="0"/>
              </a:rPr>
              <a:t>If you have time, you might want to try out the different samples and tutorials.</a:t>
            </a:r>
          </a:p>
        </p:txBody>
      </p:sp>
    </p:spTree>
    <p:extLst>
      <p:ext uri="{BB962C8B-B14F-4D97-AF65-F5344CB8AC3E}">
        <p14:creationId xmlns:p14="http://schemas.microsoft.com/office/powerpoint/2010/main" val="28267210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9"/>
          <p:cNvSpPr>
            <a:spLocks noGrp="1" noChangeArrowheads="1"/>
          </p:cNvSpPr>
          <p:nvPr>
            <p:ph type="hdr" sz="quarter"/>
          </p:nvPr>
        </p:nvSpPr>
        <p:spPr>
          <a:noFill/>
        </p:spPr>
        <p:txBody>
          <a:bodyPr/>
          <a:lstStyle/>
          <a:p>
            <a:r>
              <a:rPr lang="en-US">
                <a:latin typeface="Arial" pitchFamily="34" charset="0"/>
              </a:rPr>
              <a:t>ADF Java (Z16325) Module 2: Introduction to Java</a:t>
            </a:r>
          </a:p>
        </p:txBody>
      </p:sp>
      <p:sp>
        <p:nvSpPr>
          <p:cNvPr id="46083" name="Rectangle 10"/>
          <p:cNvSpPr>
            <a:spLocks noGrp="1" noChangeArrowheads="1"/>
          </p:cNvSpPr>
          <p:nvPr>
            <p:ph type="dt" sz="quarter" idx="1"/>
          </p:nvPr>
        </p:nvSpPr>
        <p:spPr>
          <a:noFill/>
        </p:spPr>
        <p:txBody>
          <a:bodyPr/>
          <a:lstStyle/>
          <a:p>
            <a:r>
              <a:rPr lang="en-US">
                <a:latin typeface="Arial" pitchFamily="34" charset="0"/>
              </a:rPr>
              <a:t>M2 - Introduction to Java.ppt</a:t>
            </a:r>
          </a:p>
        </p:txBody>
      </p:sp>
      <p:sp>
        <p:nvSpPr>
          <p:cNvPr id="46084"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46085" name="Rectangle 12"/>
          <p:cNvSpPr>
            <a:spLocks noGrp="1" noChangeArrowheads="1"/>
          </p:cNvSpPr>
          <p:nvPr>
            <p:ph type="sldNum" sz="quarter" idx="5"/>
          </p:nvPr>
        </p:nvSpPr>
        <p:spPr>
          <a:noFill/>
        </p:spPr>
        <p:txBody>
          <a:bodyPr/>
          <a:lstStyle/>
          <a:p>
            <a:fld id="{658874A7-FD87-47D9-A3C0-D14C9661BA3B}" type="slidenum">
              <a:rPr lang="en-US" smtClean="0">
                <a:latin typeface="Arial" pitchFamily="34" charset="0"/>
              </a:rPr>
              <a:pPr/>
              <a:t>16</a:t>
            </a:fld>
            <a:endParaRPr lang="en-US">
              <a:latin typeface="Arial" pitchFamily="34" charset="0"/>
            </a:endParaRPr>
          </a:p>
        </p:txBody>
      </p:sp>
      <p:sp>
        <p:nvSpPr>
          <p:cNvPr id="46086" name="Rectangle 4"/>
          <p:cNvSpPr>
            <a:spLocks noGrp="1" noRot="1" noChangeAspect="1" noChangeArrowheads="1" noTextEdit="1"/>
          </p:cNvSpPr>
          <p:nvPr>
            <p:ph type="sldImg"/>
          </p:nvPr>
        </p:nvSpPr>
        <p:spPr>
          <a:ln/>
        </p:spPr>
      </p:sp>
      <p:sp>
        <p:nvSpPr>
          <p:cNvPr id="46087" name="Rectangle 5"/>
          <p:cNvSpPr>
            <a:spLocks noGrp="1" noChangeArrowheads="1"/>
          </p:cNvSpPr>
          <p:nvPr>
            <p:ph type="body" idx="1"/>
          </p:nvPr>
        </p:nvSpPr>
        <p:spPr>
          <a:noFill/>
          <a:ln w="9525"/>
        </p:spPr>
        <p:txBody>
          <a:bodyPr/>
          <a:lstStyle/>
          <a:p>
            <a:r>
              <a:rPr lang="en-US" b="1">
                <a:latin typeface="Arial" pitchFamily="34" charset="0"/>
              </a:rPr>
              <a:t>Key message:</a:t>
            </a:r>
          </a:p>
          <a:p>
            <a:r>
              <a:rPr lang="en-US">
                <a:latin typeface="Arial" pitchFamily="34" charset="0"/>
              </a:rPr>
              <a:t>All of the subsections of the workbench can be moved and resized.</a:t>
            </a:r>
          </a:p>
        </p:txBody>
      </p:sp>
    </p:spTree>
    <p:extLst>
      <p:ext uri="{BB962C8B-B14F-4D97-AF65-F5344CB8AC3E}">
        <p14:creationId xmlns:p14="http://schemas.microsoft.com/office/powerpoint/2010/main" val="39773176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9"/>
          <p:cNvSpPr>
            <a:spLocks noGrp="1" noChangeArrowheads="1"/>
          </p:cNvSpPr>
          <p:nvPr>
            <p:ph type="hdr" sz="quarter"/>
          </p:nvPr>
        </p:nvSpPr>
        <p:spPr>
          <a:noFill/>
        </p:spPr>
        <p:txBody>
          <a:bodyPr/>
          <a:lstStyle/>
          <a:p>
            <a:r>
              <a:rPr lang="en-US">
                <a:latin typeface="Arial" pitchFamily="34" charset="0"/>
              </a:rPr>
              <a:t>ADF Java (Z16325) Module 2: Introduction to Java</a:t>
            </a:r>
          </a:p>
        </p:txBody>
      </p:sp>
      <p:sp>
        <p:nvSpPr>
          <p:cNvPr id="47107" name="Rectangle 10"/>
          <p:cNvSpPr>
            <a:spLocks noGrp="1" noChangeArrowheads="1"/>
          </p:cNvSpPr>
          <p:nvPr>
            <p:ph type="dt" sz="quarter" idx="1"/>
          </p:nvPr>
        </p:nvSpPr>
        <p:spPr>
          <a:noFill/>
        </p:spPr>
        <p:txBody>
          <a:bodyPr/>
          <a:lstStyle/>
          <a:p>
            <a:r>
              <a:rPr lang="en-US">
                <a:latin typeface="Arial" pitchFamily="34" charset="0"/>
              </a:rPr>
              <a:t>M2 - Introduction to Java.ppt</a:t>
            </a:r>
          </a:p>
        </p:txBody>
      </p:sp>
      <p:sp>
        <p:nvSpPr>
          <p:cNvPr id="47108"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47109" name="Rectangle 12"/>
          <p:cNvSpPr>
            <a:spLocks noGrp="1" noChangeArrowheads="1"/>
          </p:cNvSpPr>
          <p:nvPr>
            <p:ph type="sldNum" sz="quarter" idx="5"/>
          </p:nvPr>
        </p:nvSpPr>
        <p:spPr>
          <a:noFill/>
        </p:spPr>
        <p:txBody>
          <a:bodyPr/>
          <a:lstStyle/>
          <a:p>
            <a:fld id="{B1B32AF0-8FB4-423F-83C6-B969D311C905}" type="slidenum">
              <a:rPr lang="en-US" smtClean="0">
                <a:latin typeface="Arial" pitchFamily="34" charset="0"/>
              </a:rPr>
              <a:pPr/>
              <a:t>17</a:t>
            </a:fld>
            <a:endParaRPr lang="en-US">
              <a:latin typeface="Arial" pitchFamily="34" charset="0"/>
            </a:endParaRPr>
          </a:p>
        </p:txBody>
      </p:sp>
      <p:sp>
        <p:nvSpPr>
          <p:cNvPr id="47110" name="Rectangle 4"/>
          <p:cNvSpPr>
            <a:spLocks noGrp="1" noRot="1" noChangeAspect="1" noChangeArrowheads="1" noTextEdit="1"/>
          </p:cNvSpPr>
          <p:nvPr>
            <p:ph type="sldImg"/>
          </p:nvPr>
        </p:nvSpPr>
        <p:spPr>
          <a:ln/>
        </p:spPr>
      </p:sp>
      <p:sp>
        <p:nvSpPr>
          <p:cNvPr id="47111" name="Rectangle 5"/>
          <p:cNvSpPr>
            <a:spLocks noGrp="1" noChangeArrowheads="1"/>
          </p:cNvSpPr>
          <p:nvPr>
            <p:ph type="body" idx="1"/>
          </p:nvPr>
        </p:nvSpPr>
        <p:spPr>
          <a:noFill/>
          <a:ln w="9525"/>
        </p:spPr>
        <p:txBody>
          <a:bodyPr/>
          <a:lstStyle/>
          <a:p>
            <a:r>
              <a:rPr lang="en-US" b="1">
                <a:latin typeface="Arial" pitchFamily="34" charset="0"/>
              </a:rPr>
              <a:t>Key message:</a:t>
            </a:r>
          </a:p>
          <a:p>
            <a:r>
              <a:rPr lang="en-US">
                <a:latin typeface="Arial" pitchFamily="34" charset="0"/>
              </a:rPr>
              <a:t>All of the subsections of the workbench can be moved and resized.</a:t>
            </a:r>
          </a:p>
        </p:txBody>
      </p:sp>
    </p:spTree>
    <p:extLst>
      <p:ext uri="{BB962C8B-B14F-4D97-AF65-F5344CB8AC3E}">
        <p14:creationId xmlns:p14="http://schemas.microsoft.com/office/powerpoint/2010/main" val="1999480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9"/>
          <p:cNvSpPr>
            <a:spLocks noGrp="1" noChangeArrowheads="1"/>
          </p:cNvSpPr>
          <p:nvPr>
            <p:ph type="hdr" sz="quarter"/>
          </p:nvPr>
        </p:nvSpPr>
        <p:spPr>
          <a:noFill/>
        </p:spPr>
        <p:txBody>
          <a:bodyPr/>
          <a:lstStyle/>
          <a:p>
            <a:r>
              <a:rPr lang="en-US">
                <a:latin typeface="Arial" pitchFamily="34" charset="0"/>
              </a:rPr>
              <a:t>ADF Java (Z16325) Module 2: Introduction to Java</a:t>
            </a:r>
          </a:p>
        </p:txBody>
      </p:sp>
      <p:sp>
        <p:nvSpPr>
          <p:cNvPr id="48131" name="Rectangle 10"/>
          <p:cNvSpPr>
            <a:spLocks noGrp="1" noChangeArrowheads="1"/>
          </p:cNvSpPr>
          <p:nvPr>
            <p:ph type="dt" sz="quarter" idx="1"/>
          </p:nvPr>
        </p:nvSpPr>
        <p:spPr>
          <a:noFill/>
        </p:spPr>
        <p:txBody>
          <a:bodyPr/>
          <a:lstStyle/>
          <a:p>
            <a:r>
              <a:rPr lang="en-US">
                <a:latin typeface="Arial" pitchFamily="34" charset="0"/>
              </a:rPr>
              <a:t>M2 - Introduction to Java.ppt</a:t>
            </a:r>
          </a:p>
        </p:txBody>
      </p:sp>
      <p:sp>
        <p:nvSpPr>
          <p:cNvPr id="48132"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48133" name="Rectangle 12"/>
          <p:cNvSpPr>
            <a:spLocks noGrp="1" noChangeArrowheads="1"/>
          </p:cNvSpPr>
          <p:nvPr>
            <p:ph type="sldNum" sz="quarter" idx="5"/>
          </p:nvPr>
        </p:nvSpPr>
        <p:spPr>
          <a:noFill/>
        </p:spPr>
        <p:txBody>
          <a:bodyPr/>
          <a:lstStyle/>
          <a:p>
            <a:fld id="{5F37EA16-79EB-4CCF-86DE-474235E8F217}" type="slidenum">
              <a:rPr lang="en-US" smtClean="0">
                <a:latin typeface="Arial" pitchFamily="34" charset="0"/>
              </a:rPr>
              <a:pPr/>
              <a:t>18</a:t>
            </a:fld>
            <a:endParaRPr lang="en-US">
              <a:latin typeface="Arial" pitchFamily="34" charset="0"/>
            </a:endParaRPr>
          </a:p>
        </p:txBody>
      </p:sp>
      <p:sp>
        <p:nvSpPr>
          <p:cNvPr id="48134" name="Rectangle 4"/>
          <p:cNvSpPr>
            <a:spLocks noGrp="1" noRot="1" noChangeAspect="1" noChangeArrowheads="1" noTextEdit="1"/>
          </p:cNvSpPr>
          <p:nvPr>
            <p:ph type="sldImg"/>
          </p:nvPr>
        </p:nvSpPr>
        <p:spPr>
          <a:ln/>
        </p:spPr>
      </p:sp>
      <p:sp>
        <p:nvSpPr>
          <p:cNvPr id="48135" name="Rectangle 5"/>
          <p:cNvSpPr>
            <a:spLocks noGrp="1" noChangeArrowheads="1"/>
          </p:cNvSpPr>
          <p:nvPr>
            <p:ph type="body" idx="1"/>
          </p:nvPr>
        </p:nvSpPr>
        <p:spPr>
          <a:noFill/>
          <a:ln w="9525"/>
        </p:spPr>
        <p:txBody>
          <a:bodyPr/>
          <a:lstStyle/>
          <a:p>
            <a:r>
              <a:rPr lang="en-US" b="1">
                <a:latin typeface="Arial" pitchFamily="34" charset="0"/>
              </a:rPr>
              <a:t>Key message: </a:t>
            </a:r>
          </a:p>
          <a:p>
            <a:r>
              <a:rPr lang="en-US">
                <a:latin typeface="Arial" pitchFamily="34" charset="0"/>
              </a:rPr>
              <a:t>The kind of project chosen will dictate what kind of environment the workbench will configure itself to have. Since we’re only dealing with core Java applications, a basic Java Project will suffice.</a:t>
            </a:r>
          </a:p>
          <a:p>
            <a:endParaRPr lang="en-US">
              <a:latin typeface="Arial" pitchFamily="34" charset="0"/>
            </a:endParaRPr>
          </a:p>
        </p:txBody>
      </p:sp>
    </p:spTree>
    <p:extLst>
      <p:ext uri="{BB962C8B-B14F-4D97-AF65-F5344CB8AC3E}">
        <p14:creationId xmlns:p14="http://schemas.microsoft.com/office/powerpoint/2010/main" val="33868778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9"/>
          <p:cNvSpPr>
            <a:spLocks noGrp="1" noChangeArrowheads="1"/>
          </p:cNvSpPr>
          <p:nvPr>
            <p:ph type="hdr" sz="quarter"/>
          </p:nvPr>
        </p:nvSpPr>
        <p:spPr>
          <a:noFill/>
        </p:spPr>
        <p:txBody>
          <a:bodyPr/>
          <a:lstStyle/>
          <a:p>
            <a:r>
              <a:rPr lang="en-US">
                <a:latin typeface="Arial" pitchFamily="34" charset="0"/>
              </a:rPr>
              <a:t>ADF Java (Z16325) Module 2: Introduction to Java</a:t>
            </a:r>
          </a:p>
        </p:txBody>
      </p:sp>
      <p:sp>
        <p:nvSpPr>
          <p:cNvPr id="49155" name="Rectangle 10"/>
          <p:cNvSpPr>
            <a:spLocks noGrp="1" noChangeArrowheads="1"/>
          </p:cNvSpPr>
          <p:nvPr>
            <p:ph type="dt" sz="quarter" idx="1"/>
          </p:nvPr>
        </p:nvSpPr>
        <p:spPr>
          <a:noFill/>
        </p:spPr>
        <p:txBody>
          <a:bodyPr/>
          <a:lstStyle/>
          <a:p>
            <a:r>
              <a:rPr lang="en-US">
                <a:latin typeface="Arial" pitchFamily="34" charset="0"/>
              </a:rPr>
              <a:t>M2 - Introduction to Java.ppt</a:t>
            </a:r>
          </a:p>
        </p:txBody>
      </p:sp>
      <p:sp>
        <p:nvSpPr>
          <p:cNvPr id="49156"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49157" name="Rectangle 12"/>
          <p:cNvSpPr>
            <a:spLocks noGrp="1" noChangeArrowheads="1"/>
          </p:cNvSpPr>
          <p:nvPr>
            <p:ph type="sldNum" sz="quarter" idx="5"/>
          </p:nvPr>
        </p:nvSpPr>
        <p:spPr>
          <a:noFill/>
        </p:spPr>
        <p:txBody>
          <a:bodyPr/>
          <a:lstStyle/>
          <a:p>
            <a:fld id="{1A0CD978-D110-46C3-95F4-9D87BD920CFF}" type="slidenum">
              <a:rPr lang="en-US" smtClean="0">
                <a:latin typeface="Arial" pitchFamily="34" charset="0"/>
              </a:rPr>
              <a:pPr/>
              <a:t>19</a:t>
            </a:fld>
            <a:endParaRPr lang="en-US">
              <a:latin typeface="Arial" pitchFamily="34" charset="0"/>
            </a:endParaRPr>
          </a:p>
        </p:txBody>
      </p:sp>
      <p:sp>
        <p:nvSpPr>
          <p:cNvPr id="49158" name="Rectangle 4"/>
          <p:cNvSpPr>
            <a:spLocks noGrp="1" noRot="1" noChangeAspect="1" noChangeArrowheads="1" noTextEdit="1"/>
          </p:cNvSpPr>
          <p:nvPr>
            <p:ph type="sldImg"/>
          </p:nvPr>
        </p:nvSpPr>
        <p:spPr>
          <a:ln/>
        </p:spPr>
      </p:sp>
      <p:sp>
        <p:nvSpPr>
          <p:cNvPr id="49159" name="Rectangle 5"/>
          <p:cNvSpPr>
            <a:spLocks noGrp="1" noChangeArrowheads="1"/>
          </p:cNvSpPr>
          <p:nvPr>
            <p:ph type="body" idx="1"/>
          </p:nvPr>
        </p:nvSpPr>
        <p:spPr>
          <a:noFill/>
          <a:ln w="9525"/>
        </p:spPr>
        <p:txBody>
          <a:bodyPr/>
          <a:lstStyle/>
          <a:p>
            <a:r>
              <a:rPr lang="en-US" b="1">
                <a:latin typeface="Arial" pitchFamily="34" charset="0"/>
              </a:rPr>
              <a:t>Key message:</a:t>
            </a:r>
          </a:p>
          <a:p>
            <a:r>
              <a:rPr lang="en-US">
                <a:latin typeface="Arial" pitchFamily="34" charset="0"/>
              </a:rPr>
              <a:t>You can create completely new projects from this page as well, without having to import from files. Just select ‘create new project’.</a:t>
            </a:r>
          </a:p>
          <a:p>
            <a:r>
              <a:rPr lang="en-US">
                <a:latin typeface="Arial" pitchFamily="34" charset="0"/>
              </a:rPr>
              <a:t>There is a selector for the JRE because its possible your machine will have different versions of JREs available.  Of particular note is that pre 1.5 JREs have considerable syntax differences with more current JREs (1.5 and above).</a:t>
            </a:r>
          </a:p>
          <a:p>
            <a:endParaRPr lang="en-US">
              <a:latin typeface="Arial" pitchFamily="34" charset="0"/>
            </a:endParaRPr>
          </a:p>
          <a:p>
            <a:endParaRPr lang="en-US">
              <a:latin typeface="Arial" pitchFamily="34" charset="0"/>
            </a:endParaRPr>
          </a:p>
        </p:txBody>
      </p:sp>
    </p:spTree>
    <p:extLst>
      <p:ext uri="{BB962C8B-B14F-4D97-AF65-F5344CB8AC3E}">
        <p14:creationId xmlns:p14="http://schemas.microsoft.com/office/powerpoint/2010/main" val="277766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9"/>
          <p:cNvSpPr>
            <a:spLocks noGrp="1" noChangeArrowheads="1"/>
          </p:cNvSpPr>
          <p:nvPr>
            <p:ph type="hdr" sz="quarter"/>
          </p:nvPr>
        </p:nvSpPr>
        <p:spPr>
          <a:noFill/>
        </p:spPr>
        <p:txBody>
          <a:bodyPr/>
          <a:lstStyle/>
          <a:p>
            <a:r>
              <a:rPr lang="en-US">
                <a:latin typeface="Arial" pitchFamily="34" charset="0"/>
              </a:rPr>
              <a:t>ADF Java (Z16325) Module 2: Introduction to Java</a:t>
            </a:r>
          </a:p>
        </p:txBody>
      </p:sp>
      <p:sp>
        <p:nvSpPr>
          <p:cNvPr id="31747" name="Rectangle 10"/>
          <p:cNvSpPr>
            <a:spLocks noGrp="1" noChangeArrowheads="1"/>
          </p:cNvSpPr>
          <p:nvPr>
            <p:ph type="dt" sz="quarter" idx="1"/>
          </p:nvPr>
        </p:nvSpPr>
        <p:spPr>
          <a:noFill/>
        </p:spPr>
        <p:txBody>
          <a:bodyPr/>
          <a:lstStyle/>
          <a:p>
            <a:r>
              <a:rPr lang="en-US">
                <a:latin typeface="Arial" pitchFamily="34" charset="0"/>
              </a:rPr>
              <a:t>M2 - Introduction to Java.ppt</a:t>
            </a:r>
          </a:p>
        </p:txBody>
      </p:sp>
      <p:sp>
        <p:nvSpPr>
          <p:cNvPr id="31748"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31749" name="Rectangle 12"/>
          <p:cNvSpPr>
            <a:spLocks noGrp="1" noChangeArrowheads="1"/>
          </p:cNvSpPr>
          <p:nvPr>
            <p:ph type="sldNum" sz="quarter" idx="5"/>
          </p:nvPr>
        </p:nvSpPr>
        <p:spPr>
          <a:noFill/>
        </p:spPr>
        <p:txBody>
          <a:bodyPr/>
          <a:lstStyle/>
          <a:p>
            <a:fld id="{FF439DEB-D6A8-44A1-9BCF-30AC4726489B}" type="slidenum">
              <a:rPr lang="en-US" smtClean="0">
                <a:latin typeface="Arial" pitchFamily="34" charset="0"/>
              </a:rPr>
              <a:pPr/>
              <a:t>2</a:t>
            </a:fld>
            <a:endParaRPr lang="en-US">
              <a:latin typeface="Arial" pitchFamily="34" charset="0"/>
            </a:endParaRPr>
          </a:p>
        </p:txBody>
      </p:sp>
      <p:sp>
        <p:nvSpPr>
          <p:cNvPr id="31750" name="Rectangle 4"/>
          <p:cNvSpPr>
            <a:spLocks noGrp="1" noRot="1" noChangeAspect="1" noChangeArrowheads="1" noTextEdit="1"/>
          </p:cNvSpPr>
          <p:nvPr>
            <p:ph type="sldImg"/>
          </p:nvPr>
        </p:nvSpPr>
        <p:spPr>
          <a:ln/>
        </p:spPr>
      </p:sp>
      <p:sp>
        <p:nvSpPr>
          <p:cNvPr id="31751" name="Rectangle 5"/>
          <p:cNvSpPr>
            <a:spLocks noGrp="1" noChangeArrowheads="1"/>
          </p:cNvSpPr>
          <p:nvPr>
            <p:ph type="body" idx="1"/>
          </p:nvPr>
        </p:nvSpPr>
        <p:spPr>
          <a:noFill/>
          <a:ln w="9525"/>
        </p:spPr>
        <p:txBody>
          <a:bodyPr/>
          <a:lstStyle/>
          <a:p>
            <a:endParaRPr lang="en-US">
              <a:latin typeface="Arial" pitchFamily="34" charset="0"/>
            </a:endParaRPr>
          </a:p>
        </p:txBody>
      </p:sp>
    </p:spTree>
    <p:extLst>
      <p:ext uri="{BB962C8B-B14F-4D97-AF65-F5344CB8AC3E}">
        <p14:creationId xmlns:p14="http://schemas.microsoft.com/office/powerpoint/2010/main" val="16770695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9"/>
          <p:cNvSpPr>
            <a:spLocks noGrp="1" noChangeArrowheads="1"/>
          </p:cNvSpPr>
          <p:nvPr>
            <p:ph type="hdr" sz="quarter"/>
          </p:nvPr>
        </p:nvSpPr>
        <p:spPr>
          <a:noFill/>
        </p:spPr>
        <p:txBody>
          <a:bodyPr/>
          <a:lstStyle/>
          <a:p>
            <a:r>
              <a:rPr lang="en-US">
                <a:latin typeface="Arial" pitchFamily="34" charset="0"/>
              </a:rPr>
              <a:t>ADF Java (Z16325) Module 2: Introduction to Java</a:t>
            </a:r>
          </a:p>
        </p:txBody>
      </p:sp>
      <p:sp>
        <p:nvSpPr>
          <p:cNvPr id="50179" name="Rectangle 10"/>
          <p:cNvSpPr>
            <a:spLocks noGrp="1" noChangeArrowheads="1"/>
          </p:cNvSpPr>
          <p:nvPr>
            <p:ph type="dt" sz="quarter" idx="1"/>
          </p:nvPr>
        </p:nvSpPr>
        <p:spPr>
          <a:noFill/>
        </p:spPr>
        <p:txBody>
          <a:bodyPr/>
          <a:lstStyle/>
          <a:p>
            <a:r>
              <a:rPr lang="en-US">
                <a:latin typeface="Arial" pitchFamily="34" charset="0"/>
              </a:rPr>
              <a:t>M2 - Introduction to Java.ppt</a:t>
            </a:r>
          </a:p>
        </p:txBody>
      </p:sp>
      <p:sp>
        <p:nvSpPr>
          <p:cNvPr id="50180"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50181" name="Rectangle 12"/>
          <p:cNvSpPr>
            <a:spLocks noGrp="1" noChangeArrowheads="1"/>
          </p:cNvSpPr>
          <p:nvPr>
            <p:ph type="sldNum" sz="quarter" idx="5"/>
          </p:nvPr>
        </p:nvSpPr>
        <p:spPr>
          <a:noFill/>
        </p:spPr>
        <p:txBody>
          <a:bodyPr/>
          <a:lstStyle/>
          <a:p>
            <a:fld id="{270373CE-06EE-4525-B5E7-39D0F9740C82}" type="slidenum">
              <a:rPr lang="en-US" smtClean="0">
                <a:latin typeface="Arial" pitchFamily="34" charset="0"/>
              </a:rPr>
              <a:pPr/>
              <a:t>20</a:t>
            </a:fld>
            <a:endParaRPr lang="en-US">
              <a:latin typeface="Arial" pitchFamily="34" charset="0"/>
            </a:endParaRPr>
          </a:p>
        </p:txBody>
      </p:sp>
      <p:sp>
        <p:nvSpPr>
          <p:cNvPr id="50182" name="Rectangle 4"/>
          <p:cNvSpPr>
            <a:spLocks noGrp="1" noRot="1" noChangeAspect="1" noChangeArrowheads="1" noTextEdit="1"/>
          </p:cNvSpPr>
          <p:nvPr>
            <p:ph type="sldImg"/>
          </p:nvPr>
        </p:nvSpPr>
        <p:spPr>
          <a:ln/>
        </p:spPr>
      </p:sp>
      <p:sp>
        <p:nvSpPr>
          <p:cNvPr id="50183" name="Rectangle 5"/>
          <p:cNvSpPr>
            <a:spLocks noGrp="1" noChangeArrowheads="1"/>
          </p:cNvSpPr>
          <p:nvPr>
            <p:ph type="body" idx="1"/>
          </p:nvPr>
        </p:nvSpPr>
        <p:spPr>
          <a:noFill/>
          <a:ln w="9525"/>
        </p:spPr>
        <p:txBody>
          <a:bodyPr/>
          <a:lstStyle/>
          <a:p>
            <a:endParaRPr lang="en-US">
              <a:latin typeface="Arial" pitchFamily="34" charset="0"/>
            </a:endParaRPr>
          </a:p>
          <a:p>
            <a:endParaRPr lang="en-US">
              <a:latin typeface="Arial" pitchFamily="34" charset="0"/>
            </a:endParaRPr>
          </a:p>
        </p:txBody>
      </p:sp>
    </p:spTree>
    <p:extLst>
      <p:ext uri="{BB962C8B-B14F-4D97-AF65-F5344CB8AC3E}">
        <p14:creationId xmlns:p14="http://schemas.microsoft.com/office/powerpoint/2010/main" val="2263792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9"/>
          <p:cNvSpPr>
            <a:spLocks noGrp="1" noChangeArrowheads="1"/>
          </p:cNvSpPr>
          <p:nvPr>
            <p:ph type="hdr" sz="quarter"/>
          </p:nvPr>
        </p:nvSpPr>
        <p:spPr>
          <a:noFill/>
        </p:spPr>
        <p:txBody>
          <a:bodyPr/>
          <a:lstStyle/>
          <a:p>
            <a:r>
              <a:rPr lang="en-US">
                <a:latin typeface="Arial" pitchFamily="34" charset="0"/>
              </a:rPr>
              <a:t>ADF Java (Z16325) Module 2: Introduction to Java</a:t>
            </a:r>
          </a:p>
        </p:txBody>
      </p:sp>
      <p:sp>
        <p:nvSpPr>
          <p:cNvPr id="51203" name="Rectangle 10"/>
          <p:cNvSpPr>
            <a:spLocks noGrp="1" noChangeArrowheads="1"/>
          </p:cNvSpPr>
          <p:nvPr>
            <p:ph type="dt" sz="quarter" idx="1"/>
          </p:nvPr>
        </p:nvSpPr>
        <p:spPr>
          <a:noFill/>
        </p:spPr>
        <p:txBody>
          <a:bodyPr/>
          <a:lstStyle/>
          <a:p>
            <a:r>
              <a:rPr lang="en-US">
                <a:latin typeface="Arial" pitchFamily="34" charset="0"/>
              </a:rPr>
              <a:t>M2 - Introduction to Java.ppt</a:t>
            </a:r>
          </a:p>
        </p:txBody>
      </p:sp>
      <p:sp>
        <p:nvSpPr>
          <p:cNvPr id="51204"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51205" name="Rectangle 12"/>
          <p:cNvSpPr>
            <a:spLocks noGrp="1" noChangeArrowheads="1"/>
          </p:cNvSpPr>
          <p:nvPr>
            <p:ph type="sldNum" sz="quarter" idx="5"/>
          </p:nvPr>
        </p:nvSpPr>
        <p:spPr>
          <a:noFill/>
        </p:spPr>
        <p:txBody>
          <a:bodyPr/>
          <a:lstStyle/>
          <a:p>
            <a:fld id="{BD431450-1579-42B2-A2E1-E808E39D2F21}" type="slidenum">
              <a:rPr lang="en-US" smtClean="0">
                <a:latin typeface="Arial" pitchFamily="34" charset="0"/>
              </a:rPr>
              <a:pPr/>
              <a:t>21</a:t>
            </a:fld>
            <a:endParaRPr lang="en-US">
              <a:latin typeface="Arial" pitchFamily="34" charset="0"/>
            </a:endParaRPr>
          </a:p>
        </p:txBody>
      </p:sp>
      <p:sp>
        <p:nvSpPr>
          <p:cNvPr id="51206" name="Rectangle 4"/>
          <p:cNvSpPr>
            <a:spLocks noGrp="1" noRot="1" noChangeAspect="1" noChangeArrowheads="1" noTextEdit="1"/>
          </p:cNvSpPr>
          <p:nvPr>
            <p:ph type="sldImg"/>
          </p:nvPr>
        </p:nvSpPr>
        <p:spPr>
          <a:ln/>
        </p:spPr>
      </p:sp>
      <p:sp>
        <p:nvSpPr>
          <p:cNvPr id="51207" name="Rectangle 5"/>
          <p:cNvSpPr>
            <a:spLocks noGrp="1" noChangeArrowheads="1"/>
          </p:cNvSpPr>
          <p:nvPr>
            <p:ph type="body" idx="1"/>
          </p:nvPr>
        </p:nvSpPr>
        <p:spPr>
          <a:noFill/>
          <a:ln w="9525"/>
        </p:spPr>
        <p:txBody>
          <a:bodyPr/>
          <a:lstStyle/>
          <a:p>
            <a:r>
              <a:rPr lang="en-US">
                <a:latin typeface="Arial" pitchFamily="34" charset="0"/>
              </a:rPr>
              <a:t>Eclipse auto compiles code whenever you save or make changes to them.  Working with an IDE is preferable since it simplifies and automates many tasks.  However, it is possible to compile and execute using the console.  </a:t>
            </a:r>
          </a:p>
          <a:p>
            <a:r>
              <a:rPr lang="en-US">
                <a:latin typeface="Arial" pitchFamily="34" charset="0"/>
              </a:rPr>
              <a:t>In the JDK\bin directory of your java installation there should be a file called ‘javac’, which is the compiler.  The basic syntax for use is:</a:t>
            </a:r>
          </a:p>
          <a:p>
            <a:pPr lvl="1"/>
            <a:r>
              <a:rPr lang="en-US">
                <a:latin typeface="Arial" pitchFamily="34" charset="0"/>
              </a:rPr>
              <a:t>Javac &lt;source file&gt; </a:t>
            </a:r>
          </a:p>
          <a:p>
            <a:pPr lvl="1"/>
            <a:r>
              <a:rPr lang="en-US">
                <a:latin typeface="Arial" pitchFamily="34" charset="0"/>
              </a:rPr>
              <a:t>Example: javac HelloWorld.java</a:t>
            </a:r>
          </a:p>
          <a:p>
            <a:r>
              <a:rPr lang="en-US">
                <a:latin typeface="Arial" pitchFamily="34" charset="0"/>
              </a:rPr>
              <a:t>To execute the application using the command line, look for the ‘java’ file in the same directory.  The syntax is:</a:t>
            </a:r>
          </a:p>
          <a:p>
            <a:pPr lvl="1"/>
            <a:r>
              <a:rPr lang="en-US">
                <a:latin typeface="Arial" pitchFamily="34" charset="0"/>
              </a:rPr>
              <a:t>Java &lt;class file&gt;</a:t>
            </a:r>
          </a:p>
          <a:p>
            <a:pPr lvl="1"/>
            <a:r>
              <a:rPr lang="en-US">
                <a:latin typeface="Arial" pitchFamily="34" charset="0"/>
              </a:rPr>
              <a:t>Example: java HelloWorld</a:t>
            </a:r>
          </a:p>
          <a:p>
            <a:r>
              <a:rPr lang="en-US">
                <a:latin typeface="Arial" pitchFamily="34" charset="0"/>
              </a:rPr>
              <a:t>The .class files are needed when executing the file, not the .java file.  Executing the sample above will tell the JVM to execute the byte code file ‘HelloWorld.class’.</a:t>
            </a:r>
          </a:p>
          <a:p>
            <a:endParaRPr lang="en-US">
              <a:latin typeface="Arial" pitchFamily="34" charset="0"/>
            </a:endParaRPr>
          </a:p>
          <a:p>
            <a:pPr lvl="1"/>
            <a:endParaRPr lang="en-US">
              <a:latin typeface="Arial" pitchFamily="34" charset="0"/>
            </a:endParaRPr>
          </a:p>
          <a:p>
            <a:endParaRPr lang="en-US">
              <a:latin typeface="Arial" pitchFamily="34" charset="0"/>
            </a:endParaRPr>
          </a:p>
        </p:txBody>
      </p:sp>
    </p:spTree>
    <p:extLst>
      <p:ext uri="{BB962C8B-B14F-4D97-AF65-F5344CB8AC3E}">
        <p14:creationId xmlns:p14="http://schemas.microsoft.com/office/powerpoint/2010/main" val="2309310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9"/>
          <p:cNvSpPr>
            <a:spLocks noGrp="1" noChangeArrowheads="1"/>
          </p:cNvSpPr>
          <p:nvPr>
            <p:ph type="hdr" sz="quarter"/>
          </p:nvPr>
        </p:nvSpPr>
        <p:spPr>
          <a:noFill/>
        </p:spPr>
        <p:txBody>
          <a:bodyPr/>
          <a:lstStyle/>
          <a:p>
            <a:r>
              <a:rPr lang="en-US">
                <a:latin typeface="Arial" pitchFamily="34" charset="0"/>
              </a:rPr>
              <a:t>ADF Java (Z16325) Module 2: Introduction to Java</a:t>
            </a:r>
          </a:p>
        </p:txBody>
      </p:sp>
      <p:sp>
        <p:nvSpPr>
          <p:cNvPr id="52227" name="Rectangle 10"/>
          <p:cNvSpPr>
            <a:spLocks noGrp="1" noChangeArrowheads="1"/>
          </p:cNvSpPr>
          <p:nvPr>
            <p:ph type="dt" sz="quarter" idx="1"/>
          </p:nvPr>
        </p:nvSpPr>
        <p:spPr>
          <a:noFill/>
        </p:spPr>
        <p:txBody>
          <a:bodyPr/>
          <a:lstStyle/>
          <a:p>
            <a:r>
              <a:rPr lang="en-US">
                <a:latin typeface="Arial" pitchFamily="34" charset="0"/>
              </a:rPr>
              <a:t>M2 - Introduction to Java.ppt</a:t>
            </a:r>
          </a:p>
        </p:txBody>
      </p:sp>
      <p:sp>
        <p:nvSpPr>
          <p:cNvPr id="52228"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52229" name="Rectangle 12"/>
          <p:cNvSpPr>
            <a:spLocks noGrp="1" noChangeArrowheads="1"/>
          </p:cNvSpPr>
          <p:nvPr>
            <p:ph type="sldNum" sz="quarter" idx="5"/>
          </p:nvPr>
        </p:nvSpPr>
        <p:spPr>
          <a:noFill/>
        </p:spPr>
        <p:txBody>
          <a:bodyPr/>
          <a:lstStyle/>
          <a:p>
            <a:fld id="{4CA21CE4-AE1B-4496-86B6-25A98D86C876}" type="slidenum">
              <a:rPr lang="en-US" smtClean="0">
                <a:latin typeface="Arial" pitchFamily="34" charset="0"/>
              </a:rPr>
              <a:pPr/>
              <a:t>22</a:t>
            </a:fld>
            <a:endParaRPr lang="en-US">
              <a:latin typeface="Arial" pitchFamily="34" charset="0"/>
            </a:endParaRPr>
          </a:p>
        </p:txBody>
      </p:sp>
      <p:sp>
        <p:nvSpPr>
          <p:cNvPr id="52230" name="Rectangle 4"/>
          <p:cNvSpPr>
            <a:spLocks noGrp="1" noRot="1" noChangeAspect="1" noChangeArrowheads="1" noTextEdit="1"/>
          </p:cNvSpPr>
          <p:nvPr>
            <p:ph type="sldImg"/>
          </p:nvPr>
        </p:nvSpPr>
        <p:spPr>
          <a:ln/>
        </p:spPr>
      </p:sp>
      <p:sp>
        <p:nvSpPr>
          <p:cNvPr id="52231" name="Rectangle 5"/>
          <p:cNvSpPr>
            <a:spLocks noGrp="1" noChangeArrowheads="1"/>
          </p:cNvSpPr>
          <p:nvPr>
            <p:ph type="body" idx="1"/>
          </p:nvPr>
        </p:nvSpPr>
        <p:spPr>
          <a:noFill/>
          <a:ln w="9525"/>
        </p:spPr>
        <p:txBody>
          <a:bodyPr/>
          <a:lstStyle/>
          <a:p>
            <a:r>
              <a:rPr lang="en-US">
                <a:latin typeface="Arial" pitchFamily="34" charset="0"/>
              </a:rPr>
              <a:t>Notes To Instructor: </a:t>
            </a:r>
          </a:p>
          <a:p>
            <a:endParaRPr lang="en-US">
              <a:latin typeface="Arial" pitchFamily="34" charset="0"/>
            </a:endParaRPr>
          </a:p>
          <a:p>
            <a:r>
              <a:rPr lang="en-US">
                <a:latin typeface="Arial" pitchFamily="34" charset="0"/>
              </a:rPr>
              <a:t>Mention to the participants that we will study classes and objects in detail in Modules 3 and 4. We have introduced concept of class at this point so that participants have some understanding of class before they work on the next activity which is to create a ‘sample’ class.</a:t>
            </a:r>
          </a:p>
        </p:txBody>
      </p:sp>
    </p:spTree>
    <p:extLst>
      <p:ext uri="{BB962C8B-B14F-4D97-AF65-F5344CB8AC3E}">
        <p14:creationId xmlns:p14="http://schemas.microsoft.com/office/powerpoint/2010/main" val="15699036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9"/>
          <p:cNvSpPr>
            <a:spLocks noGrp="1" noChangeArrowheads="1"/>
          </p:cNvSpPr>
          <p:nvPr>
            <p:ph type="hdr" sz="quarter"/>
          </p:nvPr>
        </p:nvSpPr>
        <p:spPr>
          <a:noFill/>
        </p:spPr>
        <p:txBody>
          <a:bodyPr/>
          <a:lstStyle/>
          <a:p>
            <a:r>
              <a:rPr lang="en-US">
                <a:latin typeface="Arial" pitchFamily="34" charset="0"/>
              </a:rPr>
              <a:t>ADF Java (Z16325) Module 2: Introduction to Java</a:t>
            </a:r>
          </a:p>
        </p:txBody>
      </p:sp>
      <p:sp>
        <p:nvSpPr>
          <p:cNvPr id="53251" name="Rectangle 10"/>
          <p:cNvSpPr>
            <a:spLocks noGrp="1" noChangeArrowheads="1"/>
          </p:cNvSpPr>
          <p:nvPr>
            <p:ph type="dt" sz="quarter" idx="1"/>
          </p:nvPr>
        </p:nvSpPr>
        <p:spPr>
          <a:noFill/>
        </p:spPr>
        <p:txBody>
          <a:bodyPr/>
          <a:lstStyle/>
          <a:p>
            <a:r>
              <a:rPr lang="en-US">
                <a:latin typeface="Arial" pitchFamily="34" charset="0"/>
              </a:rPr>
              <a:t>M2 - Introduction to Java.ppt</a:t>
            </a:r>
          </a:p>
        </p:txBody>
      </p:sp>
      <p:sp>
        <p:nvSpPr>
          <p:cNvPr id="53252"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53253" name="Rectangle 12"/>
          <p:cNvSpPr>
            <a:spLocks noGrp="1" noChangeArrowheads="1"/>
          </p:cNvSpPr>
          <p:nvPr>
            <p:ph type="sldNum" sz="quarter" idx="5"/>
          </p:nvPr>
        </p:nvSpPr>
        <p:spPr>
          <a:noFill/>
        </p:spPr>
        <p:txBody>
          <a:bodyPr/>
          <a:lstStyle/>
          <a:p>
            <a:fld id="{270D81A0-3F06-4D8D-80B8-1F6C72650B5C}" type="slidenum">
              <a:rPr lang="en-US" smtClean="0">
                <a:latin typeface="Arial" pitchFamily="34" charset="0"/>
              </a:rPr>
              <a:pPr/>
              <a:t>23</a:t>
            </a:fld>
            <a:endParaRPr lang="en-US">
              <a:latin typeface="Arial" pitchFamily="34" charset="0"/>
            </a:endParaRPr>
          </a:p>
        </p:txBody>
      </p:sp>
      <p:sp>
        <p:nvSpPr>
          <p:cNvPr id="53254" name="Rectangle 4"/>
          <p:cNvSpPr>
            <a:spLocks noGrp="1" noRot="1" noChangeAspect="1" noChangeArrowheads="1" noTextEdit="1"/>
          </p:cNvSpPr>
          <p:nvPr>
            <p:ph type="sldImg"/>
          </p:nvPr>
        </p:nvSpPr>
        <p:spPr>
          <a:ln/>
        </p:spPr>
      </p:sp>
      <p:sp>
        <p:nvSpPr>
          <p:cNvPr id="53255" name="Rectangle 5"/>
          <p:cNvSpPr>
            <a:spLocks noGrp="1" noChangeArrowheads="1"/>
          </p:cNvSpPr>
          <p:nvPr>
            <p:ph type="body" idx="1"/>
          </p:nvPr>
        </p:nvSpPr>
        <p:spPr>
          <a:noFill/>
          <a:ln w="9525"/>
        </p:spPr>
        <p:txBody>
          <a:bodyPr/>
          <a:lstStyle/>
          <a:p>
            <a:r>
              <a:rPr lang="en-US">
                <a:latin typeface="Arial" pitchFamily="34" charset="0"/>
              </a:rPr>
              <a:t>Notes to Instructor:</a:t>
            </a:r>
          </a:p>
          <a:p>
            <a:endParaRPr lang="en-US">
              <a:latin typeface="Arial" pitchFamily="34" charset="0"/>
            </a:endParaRPr>
          </a:p>
          <a:p>
            <a:r>
              <a:rPr lang="en-US">
                <a:latin typeface="Arial" pitchFamily="34" charset="0"/>
              </a:rPr>
              <a:t>Instructors will show to the participants how to create a class in eclipse. Participants will then follow the steps and create the class in their own workspaces.</a:t>
            </a:r>
          </a:p>
          <a:p>
            <a:endParaRPr lang="en-US">
              <a:latin typeface="Arial" pitchFamily="34" charset="0"/>
            </a:endParaRPr>
          </a:p>
          <a:p>
            <a:r>
              <a:rPr lang="en-US">
                <a:latin typeface="Arial" pitchFamily="34" charset="0"/>
              </a:rPr>
              <a:t>Eclipse auto compiles code whenever you save or make changes to them.  Working with an IDE is preferable since it simplifies and automates many tasks.  However, it is possible to compile and execute using the console.  </a:t>
            </a:r>
          </a:p>
          <a:p>
            <a:endParaRPr lang="en-US">
              <a:latin typeface="Arial" pitchFamily="34" charset="0"/>
            </a:endParaRPr>
          </a:p>
          <a:p>
            <a:r>
              <a:rPr lang="en-US">
                <a:latin typeface="Arial" pitchFamily="34" charset="0"/>
              </a:rPr>
              <a:t>In the JDK\bin directory of your java installation there should be a file called ‘javac’ which is the compiler.  The basic syntax for use is</a:t>
            </a:r>
          </a:p>
          <a:p>
            <a:pPr lvl="1"/>
            <a:r>
              <a:rPr lang="en-US">
                <a:latin typeface="Arial" pitchFamily="34" charset="0"/>
              </a:rPr>
              <a:t>Javac &lt;source file&gt; </a:t>
            </a:r>
          </a:p>
          <a:p>
            <a:pPr lvl="1"/>
            <a:r>
              <a:rPr lang="en-US">
                <a:latin typeface="Arial" pitchFamily="34" charset="0"/>
              </a:rPr>
              <a:t>Example: javac HelloWorld.java</a:t>
            </a:r>
          </a:p>
          <a:p>
            <a:r>
              <a:rPr lang="en-US">
                <a:latin typeface="Arial" pitchFamily="34" charset="0"/>
              </a:rPr>
              <a:t>To execute the application using the command line, look for the ‘java’ file in the same directory.  The syntax is</a:t>
            </a:r>
          </a:p>
          <a:p>
            <a:pPr lvl="1"/>
            <a:r>
              <a:rPr lang="en-US">
                <a:latin typeface="Arial" pitchFamily="34" charset="0"/>
              </a:rPr>
              <a:t>Java &lt;class file&gt;</a:t>
            </a:r>
          </a:p>
          <a:p>
            <a:pPr lvl="1"/>
            <a:r>
              <a:rPr lang="en-US">
                <a:latin typeface="Arial" pitchFamily="34" charset="0"/>
              </a:rPr>
              <a:t>Example java HelloWorld</a:t>
            </a:r>
          </a:p>
          <a:p>
            <a:r>
              <a:rPr lang="en-US">
                <a:latin typeface="Arial" pitchFamily="34" charset="0"/>
              </a:rPr>
              <a:t>The .class files are needed when executing the file, not the .java file.  Executing the sample above will tell the JVM to execute the byte code file ‘HelloWorld.class’</a:t>
            </a:r>
          </a:p>
          <a:p>
            <a:endParaRPr lang="en-US">
              <a:latin typeface="Arial" pitchFamily="34" charset="0"/>
            </a:endParaRPr>
          </a:p>
          <a:p>
            <a:r>
              <a:rPr lang="en-US">
                <a:latin typeface="Arial" pitchFamily="34" charset="0"/>
              </a:rPr>
              <a:t>Note: We will work on HelloWorld.java program in the next module.</a:t>
            </a:r>
          </a:p>
          <a:p>
            <a:endParaRPr lang="en-US">
              <a:latin typeface="Arial" pitchFamily="34" charset="0"/>
            </a:endParaRPr>
          </a:p>
          <a:p>
            <a:pPr lvl="1"/>
            <a:endParaRPr lang="en-US">
              <a:latin typeface="Arial" pitchFamily="34" charset="0"/>
            </a:endParaRPr>
          </a:p>
          <a:p>
            <a:endParaRPr lang="en-US">
              <a:latin typeface="Arial" pitchFamily="34" charset="0"/>
            </a:endParaRPr>
          </a:p>
        </p:txBody>
      </p:sp>
    </p:spTree>
    <p:extLst>
      <p:ext uri="{BB962C8B-B14F-4D97-AF65-F5344CB8AC3E}">
        <p14:creationId xmlns:p14="http://schemas.microsoft.com/office/powerpoint/2010/main" val="27869593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9"/>
          <p:cNvSpPr>
            <a:spLocks noGrp="1" noChangeArrowheads="1"/>
          </p:cNvSpPr>
          <p:nvPr>
            <p:ph type="hdr" sz="quarter"/>
          </p:nvPr>
        </p:nvSpPr>
        <p:spPr>
          <a:noFill/>
        </p:spPr>
        <p:txBody>
          <a:bodyPr/>
          <a:lstStyle/>
          <a:p>
            <a:r>
              <a:rPr lang="en-US">
                <a:latin typeface="Arial" pitchFamily="34" charset="0"/>
              </a:rPr>
              <a:t>ADF Java (Z16325) Module 2: Introduction to Java</a:t>
            </a:r>
          </a:p>
        </p:txBody>
      </p:sp>
      <p:sp>
        <p:nvSpPr>
          <p:cNvPr id="54275" name="Rectangle 10"/>
          <p:cNvSpPr>
            <a:spLocks noGrp="1" noChangeArrowheads="1"/>
          </p:cNvSpPr>
          <p:nvPr>
            <p:ph type="dt" sz="quarter" idx="1"/>
          </p:nvPr>
        </p:nvSpPr>
        <p:spPr>
          <a:noFill/>
        </p:spPr>
        <p:txBody>
          <a:bodyPr/>
          <a:lstStyle/>
          <a:p>
            <a:r>
              <a:rPr lang="en-US">
                <a:latin typeface="Arial" pitchFamily="34" charset="0"/>
              </a:rPr>
              <a:t>M2 - Introduction to Java.ppt</a:t>
            </a:r>
          </a:p>
        </p:txBody>
      </p:sp>
      <p:sp>
        <p:nvSpPr>
          <p:cNvPr id="54276"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54277" name="Rectangle 12"/>
          <p:cNvSpPr>
            <a:spLocks noGrp="1" noChangeArrowheads="1"/>
          </p:cNvSpPr>
          <p:nvPr>
            <p:ph type="sldNum" sz="quarter" idx="5"/>
          </p:nvPr>
        </p:nvSpPr>
        <p:spPr>
          <a:noFill/>
        </p:spPr>
        <p:txBody>
          <a:bodyPr/>
          <a:lstStyle/>
          <a:p>
            <a:fld id="{B5AF71FA-E298-4C08-93D8-15042A4C7A8E}" type="slidenum">
              <a:rPr lang="en-US" smtClean="0">
                <a:latin typeface="Arial" pitchFamily="34" charset="0"/>
              </a:rPr>
              <a:pPr/>
              <a:t>24</a:t>
            </a:fld>
            <a:endParaRPr lang="en-US">
              <a:latin typeface="Arial" pitchFamily="34" charset="0"/>
            </a:endParaRPr>
          </a:p>
        </p:txBody>
      </p:sp>
      <p:sp>
        <p:nvSpPr>
          <p:cNvPr id="54278" name="Rectangle 4"/>
          <p:cNvSpPr>
            <a:spLocks noGrp="1" noRot="1" noChangeAspect="1" noChangeArrowheads="1" noTextEdit="1"/>
          </p:cNvSpPr>
          <p:nvPr>
            <p:ph type="sldImg"/>
          </p:nvPr>
        </p:nvSpPr>
        <p:spPr>
          <a:ln/>
        </p:spPr>
      </p:sp>
      <p:sp>
        <p:nvSpPr>
          <p:cNvPr id="54279" name="Rectangle 5"/>
          <p:cNvSpPr>
            <a:spLocks noGrp="1" noChangeArrowheads="1"/>
          </p:cNvSpPr>
          <p:nvPr>
            <p:ph type="body" idx="1"/>
          </p:nvPr>
        </p:nvSpPr>
        <p:spPr>
          <a:noFill/>
          <a:ln w="9525"/>
        </p:spPr>
        <p:txBody>
          <a:bodyPr/>
          <a:lstStyle/>
          <a:p>
            <a:endParaRPr lang="en-US">
              <a:latin typeface="Arial" pitchFamily="34" charset="0"/>
            </a:endParaRPr>
          </a:p>
        </p:txBody>
      </p:sp>
    </p:spTree>
    <p:extLst>
      <p:ext uri="{BB962C8B-B14F-4D97-AF65-F5344CB8AC3E}">
        <p14:creationId xmlns:p14="http://schemas.microsoft.com/office/powerpoint/2010/main" val="37999189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9"/>
          <p:cNvSpPr>
            <a:spLocks noGrp="1" noChangeArrowheads="1"/>
          </p:cNvSpPr>
          <p:nvPr>
            <p:ph type="hdr" sz="quarter"/>
          </p:nvPr>
        </p:nvSpPr>
        <p:spPr>
          <a:noFill/>
        </p:spPr>
        <p:txBody>
          <a:bodyPr/>
          <a:lstStyle/>
          <a:p>
            <a:r>
              <a:rPr lang="en-US">
                <a:latin typeface="Arial" pitchFamily="34" charset="0"/>
              </a:rPr>
              <a:t>ADF Java (Z16325) Module 2: Introduction to Java</a:t>
            </a:r>
          </a:p>
        </p:txBody>
      </p:sp>
      <p:sp>
        <p:nvSpPr>
          <p:cNvPr id="55299" name="Rectangle 10"/>
          <p:cNvSpPr>
            <a:spLocks noGrp="1" noChangeArrowheads="1"/>
          </p:cNvSpPr>
          <p:nvPr>
            <p:ph type="dt" sz="quarter" idx="1"/>
          </p:nvPr>
        </p:nvSpPr>
        <p:spPr>
          <a:noFill/>
        </p:spPr>
        <p:txBody>
          <a:bodyPr/>
          <a:lstStyle/>
          <a:p>
            <a:r>
              <a:rPr lang="en-US">
                <a:latin typeface="Arial" pitchFamily="34" charset="0"/>
              </a:rPr>
              <a:t>M2 - Introduction to Java.ppt</a:t>
            </a:r>
          </a:p>
        </p:txBody>
      </p:sp>
      <p:sp>
        <p:nvSpPr>
          <p:cNvPr id="55300"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55301" name="Rectangle 12"/>
          <p:cNvSpPr>
            <a:spLocks noGrp="1" noChangeArrowheads="1"/>
          </p:cNvSpPr>
          <p:nvPr>
            <p:ph type="sldNum" sz="quarter" idx="5"/>
          </p:nvPr>
        </p:nvSpPr>
        <p:spPr>
          <a:noFill/>
        </p:spPr>
        <p:txBody>
          <a:bodyPr/>
          <a:lstStyle/>
          <a:p>
            <a:fld id="{9CDC48AC-5236-4D09-98AB-242A5E2E0A65}" type="slidenum">
              <a:rPr lang="en-US" smtClean="0">
                <a:latin typeface="Arial" pitchFamily="34" charset="0"/>
              </a:rPr>
              <a:pPr/>
              <a:t>25</a:t>
            </a:fld>
            <a:endParaRPr lang="en-US">
              <a:latin typeface="Arial" pitchFamily="34" charset="0"/>
            </a:endParaRPr>
          </a:p>
        </p:txBody>
      </p:sp>
      <p:sp>
        <p:nvSpPr>
          <p:cNvPr id="55302" name="Rectangle 4"/>
          <p:cNvSpPr>
            <a:spLocks noGrp="1" noRot="1" noChangeAspect="1" noChangeArrowheads="1" noTextEdit="1"/>
          </p:cNvSpPr>
          <p:nvPr>
            <p:ph type="sldImg"/>
          </p:nvPr>
        </p:nvSpPr>
        <p:spPr>
          <a:ln/>
        </p:spPr>
      </p:sp>
      <p:sp>
        <p:nvSpPr>
          <p:cNvPr id="55303" name="Rectangle 5"/>
          <p:cNvSpPr>
            <a:spLocks noGrp="1" noChangeArrowheads="1"/>
          </p:cNvSpPr>
          <p:nvPr>
            <p:ph type="body" idx="1"/>
          </p:nvPr>
        </p:nvSpPr>
        <p:spPr>
          <a:noFill/>
          <a:ln w="9525"/>
        </p:spPr>
        <p:txBody>
          <a:bodyPr/>
          <a:lstStyle/>
          <a:p>
            <a:endParaRPr lang="en-US">
              <a:latin typeface="Arial" pitchFamily="34" charset="0"/>
            </a:endParaRPr>
          </a:p>
        </p:txBody>
      </p:sp>
    </p:spTree>
    <p:extLst>
      <p:ext uri="{BB962C8B-B14F-4D97-AF65-F5344CB8AC3E}">
        <p14:creationId xmlns:p14="http://schemas.microsoft.com/office/powerpoint/2010/main" val="40892469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9"/>
          <p:cNvSpPr>
            <a:spLocks noGrp="1" noChangeArrowheads="1"/>
          </p:cNvSpPr>
          <p:nvPr>
            <p:ph type="hdr" sz="quarter"/>
          </p:nvPr>
        </p:nvSpPr>
        <p:spPr>
          <a:noFill/>
        </p:spPr>
        <p:txBody>
          <a:bodyPr/>
          <a:lstStyle/>
          <a:p>
            <a:r>
              <a:rPr lang="en-US">
                <a:latin typeface="Arial" pitchFamily="34" charset="0"/>
              </a:rPr>
              <a:t>ADF Java (Z16325) Module 2: Introduction to Java</a:t>
            </a:r>
          </a:p>
        </p:txBody>
      </p:sp>
      <p:sp>
        <p:nvSpPr>
          <p:cNvPr id="56323" name="Rectangle 10"/>
          <p:cNvSpPr>
            <a:spLocks noGrp="1" noChangeArrowheads="1"/>
          </p:cNvSpPr>
          <p:nvPr>
            <p:ph type="dt" sz="quarter" idx="1"/>
          </p:nvPr>
        </p:nvSpPr>
        <p:spPr>
          <a:noFill/>
        </p:spPr>
        <p:txBody>
          <a:bodyPr/>
          <a:lstStyle/>
          <a:p>
            <a:r>
              <a:rPr lang="en-US">
                <a:latin typeface="Arial" pitchFamily="34" charset="0"/>
              </a:rPr>
              <a:t>M2 - Introduction to Java.ppt</a:t>
            </a:r>
          </a:p>
        </p:txBody>
      </p:sp>
      <p:sp>
        <p:nvSpPr>
          <p:cNvPr id="56324"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56325" name="Rectangle 12"/>
          <p:cNvSpPr>
            <a:spLocks noGrp="1" noChangeArrowheads="1"/>
          </p:cNvSpPr>
          <p:nvPr>
            <p:ph type="sldNum" sz="quarter" idx="5"/>
          </p:nvPr>
        </p:nvSpPr>
        <p:spPr>
          <a:noFill/>
        </p:spPr>
        <p:txBody>
          <a:bodyPr/>
          <a:lstStyle/>
          <a:p>
            <a:fld id="{C5FC8FF3-8571-481A-ACFC-B09B692B0FBF}" type="slidenum">
              <a:rPr lang="en-US" smtClean="0">
                <a:latin typeface="Arial" pitchFamily="34" charset="0"/>
              </a:rPr>
              <a:pPr/>
              <a:t>26</a:t>
            </a:fld>
            <a:endParaRPr lang="en-US">
              <a:latin typeface="Arial" pitchFamily="34" charset="0"/>
            </a:endParaRPr>
          </a:p>
        </p:txBody>
      </p:sp>
      <p:sp>
        <p:nvSpPr>
          <p:cNvPr id="56326" name="Rectangle 4"/>
          <p:cNvSpPr>
            <a:spLocks noGrp="1" noRot="1" noChangeAspect="1" noChangeArrowheads="1" noTextEdit="1"/>
          </p:cNvSpPr>
          <p:nvPr>
            <p:ph type="sldImg"/>
          </p:nvPr>
        </p:nvSpPr>
        <p:spPr>
          <a:ln/>
        </p:spPr>
      </p:sp>
      <p:sp>
        <p:nvSpPr>
          <p:cNvPr id="56327" name="Rectangle 5"/>
          <p:cNvSpPr>
            <a:spLocks noGrp="1" noChangeArrowheads="1"/>
          </p:cNvSpPr>
          <p:nvPr>
            <p:ph type="body" idx="1"/>
          </p:nvPr>
        </p:nvSpPr>
        <p:spPr>
          <a:noFill/>
          <a:ln w="9525"/>
        </p:spPr>
        <p:txBody>
          <a:bodyPr/>
          <a:lstStyle/>
          <a:p>
            <a:endParaRPr lang="en-IE" dirty="0">
              <a:latin typeface="Arial" pitchFamily="34" charset="0"/>
            </a:endParaRPr>
          </a:p>
        </p:txBody>
      </p:sp>
    </p:spTree>
    <p:extLst>
      <p:ext uri="{BB962C8B-B14F-4D97-AF65-F5344CB8AC3E}">
        <p14:creationId xmlns:p14="http://schemas.microsoft.com/office/powerpoint/2010/main" val="29856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9"/>
          <p:cNvSpPr>
            <a:spLocks noGrp="1" noChangeArrowheads="1"/>
          </p:cNvSpPr>
          <p:nvPr>
            <p:ph type="hdr" sz="quarter"/>
          </p:nvPr>
        </p:nvSpPr>
        <p:spPr>
          <a:noFill/>
        </p:spPr>
        <p:txBody>
          <a:bodyPr/>
          <a:lstStyle/>
          <a:p>
            <a:r>
              <a:rPr lang="en-US">
                <a:latin typeface="Arial" pitchFamily="34" charset="0"/>
              </a:rPr>
              <a:t>ADF Java (Z16325) Module 2: Introduction to Java</a:t>
            </a:r>
          </a:p>
        </p:txBody>
      </p:sp>
      <p:sp>
        <p:nvSpPr>
          <p:cNvPr id="32771" name="Rectangle 10"/>
          <p:cNvSpPr>
            <a:spLocks noGrp="1" noChangeArrowheads="1"/>
          </p:cNvSpPr>
          <p:nvPr>
            <p:ph type="dt" sz="quarter" idx="1"/>
          </p:nvPr>
        </p:nvSpPr>
        <p:spPr>
          <a:noFill/>
        </p:spPr>
        <p:txBody>
          <a:bodyPr/>
          <a:lstStyle/>
          <a:p>
            <a:r>
              <a:rPr lang="en-US">
                <a:latin typeface="Arial" pitchFamily="34" charset="0"/>
              </a:rPr>
              <a:t>M2 - Introduction to Java.ppt</a:t>
            </a:r>
          </a:p>
        </p:txBody>
      </p:sp>
      <p:sp>
        <p:nvSpPr>
          <p:cNvPr id="32772"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32773" name="Rectangle 12"/>
          <p:cNvSpPr>
            <a:spLocks noGrp="1" noChangeArrowheads="1"/>
          </p:cNvSpPr>
          <p:nvPr>
            <p:ph type="sldNum" sz="quarter" idx="5"/>
          </p:nvPr>
        </p:nvSpPr>
        <p:spPr>
          <a:noFill/>
        </p:spPr>
        <p:txBody>
          <a:bodyPr/>
          <a:lstStyle/>
          <a:p>
            <a:fld id="{C5D71BB8-9D03-4E8C-A45F-E61C75EA1970}" type="slidenum">
              <a:rPr lang="en-US" smtClean="0">
                <a:latin typeface="Arial" pitchFamily="34" charset="0"/>
              </a:rPr>
              <a:pPr/>
              <a:t>3</a:t>
            </a:fld>
            <a:endParaRPr lang="en-US">
              <a:latin typeface="Arial" pitchFamily="34" charset="0"/>
            </a:endParaRPr>
          </a:p>
        </p:txBody>
      </p:sp>
      <p:sp>
        <p:nvSpPr>
          <p:cNvPr id="32774" name="Rectangle 4"/>
          <p:cNvSpPr>
            <a:spLocks noGrp="1" noRot="1" noChangeAspect="1" noChangeArrowheads="1" noTextEdit="1"/>
          </p:cNvSpPr>
          <p:nvPr>
            <p:ph type="sldImg"/>
          </p:nvPr>
        </p:nvSpPr>
        <p:spPr>
          <a:ln/>
        </p:spPr>
      </p:sp>
      <p:sp>
        <p:nvSpPr>
          <p:cNvPr id="32775" name="Rectangle 5"/>
          <p:cNvSpPr>
            <a:spLocks noGrp="1" noChangeArrowheads="1"/>
          </p:cNvSpPr>
          <p:nvPr>
            <p:ph type="body" idx="1"/>
          </p:nvPr>
        </p:nvSpPr>
        <p:spPr>
          <a:noFill/>
          <a:ln w="9525"/>
        </p:spPr>
        <p:txBody>
          <a:bodyPr/>
          <a:lstStyle/>
          <a:p>
            <a:r>
              <a:rPr lang="en-US" b="1">
                <a:latin typeface="Arial" pitchFamily="34" charset="0"/>
              </a:rPr>
              <a:t>Key message:</a:t>
            </a:r>
          </a:p>
          <a:p>
            <a:r>
              <a:rPr lang="en-US">
                <a:latin typeface="Arial" pitchFamily="34" charset="0"/>
              </a:rPr>
              <a:t>Java was one of the first technologies that allowed the then-static web pages interactivity.  Their specific demonstration was a web-page that displayed a 3D molecule being rotated by movements by a mouse cursor.  At the time, that was an amazing feat since web-pages at the time were little more than links, text and images</a:t>
            </a:r>
          </a:p>
          <a:p>
            <a:endParaRPr lang="en-US">
              <a:latin typeface="Arial" pitchFamily="34" charset="0"/>
            </a:endParaRPr>
          </a:p>
          <a:p>
            <a:endParaRPr lang="en-US">
              <a:latin typeface="Arial" pitchFamily="34" charset="0"/>
            </a:endParaRPr>
          </a:p>
        </p:txBody>
      </p:sp>
    </p:spTree>
    <p:extLst>
      <p:ext uri="{BB962C8B-B14F-4D97-AF65-F5344CB8AC3E}">
        <p14:creationId xmlns:p14="http://schemas.microsoft.com/office/powerpoint/2010/main" val="536784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9"/>
          <p:cNvSpPr>
            <a:spLocks noGrp="1" noChangeArrowheads="1"/>
          </p:cNvSpPr>
          <p:nvPr>
            <p:ph type="hdr" sz="quarter"/>
          </p:nvPr>
        </p:nvSpPr>
        <p:spPr>
          <a:noFill/>
        </p:spPr>
        <p:txBody>
          <a:bodyPr/>
          <a:lstStyle/>
          <a:p>
            <a:r>
              <a:rPr lang="en-US">
                <a:latin typeface="Arial" pitchFamily="34" charset="0"/>
              </a:rPr>
              <a:t>ADF Java (Z16325) Module 2: Introduction to Java</a:t>
            </a:r>
          </a:p>
        </p:txBody>
      </p:sp>
      <p:sp>
        <p:nvSpPr>
          <p:cNvPr id="33795" name="Rectangle 10"/>
          <p:cNvSpPr>
            <a:spLocks noGrp="1" noChangeArrowheads="1"/>
          </p:cNvSpPr>
          <p:nvPr>
            <p:ph type="dt" sz="quarter" idx="1"/>
          </p:nvPr>
        </p:nvSpPr>
        <p:spPr>
          <a:noFill/>
        </p:spPr>
        <p:txBody>
          <a:bodyPr/>
          <a:lstStyle/>
          <a:p>
            <a:r>
              <a:rPr lang="en-US">
                <a:latin typeface="Arial" pitchFamily="34" charset="0"/>
              </a:rPr>
              <a:t>M2 - Introduction to Java.ppt</a:t>
            </a:r>
          </a:p>
        </p:txBody>
      </p:sp>
      <p:sp>
        <p:nvSpPr>
          <p:cNvPr id="33796"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33797" name="Rectangle 12"/>
          <p:cNvSpPr>
            <a:spLocks noGrp="1" noChangeArrowheads="1"/>
          </p:cNvSpPr>
          <p:nvPr>
            <p:ph type="sldNum" sz="quarter" idx="5"/>
          </p:nvPr>
        </p:nvSpPr>
        <p:spPr>
          <a:noFill/>
        </p:spPr>
        <p:txBody>
          <a:bodyPr/>
          <a:lstStyle/>
          <a:p>
            <a:fld id="{4EA0BEE5-25DB-4FCE-A8F2-73DE2CBF613A}" type="slidenum">
              <a:rPr lang="en-US" smtClean="0">
                <a:latin typeface="Arial" pitchFamily="34" charset="0"/>
              </a:rPr>
              <a:pPr/>
              <a:t>4</a:t>
            </a:fld>
            <a:endParaRPr lang="en-US">
              <a:latin typeface="Arial" pitchFamily="34" charset="0"/>
            </a:endParaRPr>
          </a:p>
        </p:txBody>
      </p:sp>
      <p:sp>
        <p:nvSpPr>
          <p:cNvPr id="33798" name="Rectangle 4"/>
          <p:cNvSpPr>
            <a:spLocks noGrp="1" noRot="1" noChangeAspect="1" noChangeArrowheads="1" noTextEdit="1"/>
          </p:cNvSpPr>
          <p:nvPr>
            <p:ph type="sldImg"/>
          </p:nvPr>
        </p:nvSpPr>
        <p:spPr>
          <a:ln/>
        </p:spPr>
      </p:sp>
      <p:sp>
        <p:nvSpPr>
          <p:cNvPr id="33799" name="Rectangle 5"/>
          <p:cNvSpPr>
            <a:spLocks noGrp="1" noChangeArrowheads="1"/>
          </p:cNvSpPr>
          <p:nvPr>
            <p:ph type="body" idx="1"/>
          </p:nvPr>
        </p:nvSpPr>
        <p:spPr>
          <a:noFill/>
          <a:ln w="9525"/>
        </p:spPr>
        <p:txBody>
          <a:bodyPr/>
          <a:lstStyle/>
          <a:p>
            <a:r>
              <a:rPr lang="en-US" b="1">
                <a:latin typeface="Arial" pitchFamily="34" charset="0"/>
              </a:rPr>
              <a:t>Key message:</a:t>
            </a:r>
          </a:p>
          <a:p>
            <a:r>
              <a:rPr lang="en-US">
                <a:latin typeface="Arial" pitchFamily="34" charset="0"/>
              </a:rPr>
              <a:t>Explain that Java is an entire platform, not just a programming language.  </a:t>
            </a:r>
          </a:p>
          <a:p>
            <a:endParaRPr lang="en-US">
              <a:latin typeface="Arial" pitchFamily="34" charset="0"/>
            </a:endParaRPr>
          </a:p>
          <a:p>
            <a:r>
              <a:rPr lang="en-US" b="1">
                <a:latin typeface="Arial" pitchFamily="34" charset="0"/>
              </a:rPr>
              <a:t>The Java programming language is a fully object-oriented language.</a:t>
            </a:r>
          </a:p>
          <a:p>
            <a:r>
              <a:rPr lang="en-US">
                <a:latin typeface="Arial" pitchFamily="34" charset="0"/>
              </a:rPr>
              <a:t>An Object-Oriented language is built around the concept of an </a:t>
            </a:r>
            <a:r>
              <a:rPr lang="en-US" i="1">
                <a:latin typeface="Arial" pitchFamily="34" charset="0"/>
              </a:rPr>
              <a:t>object </a:t>
            </a:r>
            <a:r>
              <a:rPr lang="en-US">
                <a:latin typeface="Arial" pitchFamily="34" charset="0"/>
              </a:rPr>
              <a:t> as a software entity.  We will study and understand concept of object and classes in Module 5 in more detail.</a:t>
            </a:r>
          </a:p>
          <a:p>
            <a:endParaRPr lang="en-US">
              <a:latin typeface="Arial" pitchFamily="34" charset="0"/>
            </a:endParaRPr>
          </a:p>
        </p:txBody>
      </p:sp>
    </p:spTree>
    <p:extLst>
      <p:ext uri="{BB962C8B-B14F-4D97-AF65-F5344CB8AC3E}">
        <p14:creationId xmlns:p14="http://schemas.microsoft.com/office/powerpoint/2010/main" val="2404644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9"/>
          <p:cNvSpPr>
            <a:spLocks noGrp="1" noChangeArrowheads="1"/>
          </p:cNvSpPr>
          <p:nvPr>
            <p:ph type="hdr" sz="quarter"/>
          </p:nvPr>
        </p:nvSpPr>
        <p:spPr>
          <a:noFill/>
        </p:spPr>
        <p:txBody>
          <a:bodyPr/>
          <a:lstStyle/>
          <a:p>
            <a:r>
              <a:rPr lang="en-US">
                <a:latin typeface="Arial" pitchFamily="34" charset="0"/>
              </a:rPr>
              <a:t>ADF Java (Z16325) Module 2: Introduction to Java</a:t>
            </a:r>
          </a:p>
        </p:txBody>
      </p:sp>
      <p:sp>
        <p:nvSpPr>
          <p:cNvPr id="34819" name="Rectangle 10"/>
          <p:cNvSpPr>
            <a:spLocks noGrp="1" noChangeArrowheads="1"/>
          </p:cNvSpPr>
          <p:nvPr>
            <p:ph type="dt" sz="quarter" idx="1"/>
          </p:nvPr>
        </p:nvSpPr>
        <p:spPr>
          <a:noFill/>
        </p:spPr>
        <p:txBody>
          <a:bodyPr/>
          <a:lstStyle/>
          <a:p>
            <a:r>
              <a:rPr lang="en-US">
                <a:latin typeface="Arial" pitchFamily="34" charset="0"/>
              </a:rPr>
              <a:t>M2 - Introduction to Java.ppt</a:t>
            </a:r>
          </a:p>
        </p:txBody>
      </p:sp>
      <p:sp>
        <p:nvSpPr>
          <p:cNvPr id="34820"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34821" name="Rectangle 12"/>
          <p:cNvSpPr>
            <a:spLocks noGrp="1" noChangeArrowheads="1"/>
          </p:cNvSpPr>
          <p:nvPr>
            <p:ph type="sldNum" sz="quarter" idx="5"/>
          </p:nvPr>
        </p:nvSpPr>
        <p:spPr>
          <a:noFill/>
        </p:spPr>
        <p:txBody>
          <a:bodyPr/>
          <a:lstStyle/>
          <a:p>
            <a:fld id="{2634FD98-9BD5-4A14-9902-D4C3E7675099}" type="slidenum">
              <a:rPr lang="en-US" smtClean="0">
                <a:latin typeface="Arial" pitchFamily="34" charset="0"/>
              </a:rPr>
              <a:pPr/>
              <a:t>5</a:t>
            </a:fld>
            <a:endParaRPr lang="en-US">
              <a:latin typeface="Arial" pitchFamily="34" charset="0"/>
            </a:endParaRPr>
          </a:p>
        </p:txBody>
      </p:sp>
      <p:sp>
        <p:nvSpPr>
          <p:cNvPr id="34822" name="Rectangle 4"/>
          <p:cNvSpPr>
            <a:spLocks noGrp="1" noRot="1" noChangeAspect="1" noChangeArrowheads="1" noTextEdit="1"/>
          </p:cNvSpPr>
          <p:nvPr>
            <p:ph type="sldImg"/>
          </p:nvPr>
        </p:nvSpPr>
        <p:spPr>
          <a:ln/>
        </p:spPr>
      </p:sp>
      <p:sp>
        <p:nvSpPr>
          <p:cNvPr id="34823" name="Rectangle 5"/>
          <p:cNvSpPr>
            <a:spLocks noGrp="1" noChangeArrowheads="1"/>
          </p:cNvSpPr>
          <p:nvPr>
            <p:ph type="body" idx="1"/>
          </p:nvPr>
        </p:nvSpPr>
        <p:spPr>
          <a:noFill/>
          <a:ln w="9525"/>
        </p:spPr>
        <p:txBody>
          <a:bodyPr/>
          <a:lstStyle/>
          <a:p>
            <a:r>
              <a:rPr lang="en-US" b="1">
                <a:latin typeface="Arial" pitchFamily="34" charset="0"/>
              </a:rPr>
              <a:t>Key message:</a:t>
            </a:r>
          </a:p>
          <a:p>
            <a:r>
              <a:rPr lang="en-US">
                <a:latin typeface="Arial" pitchFamily="34" charset="0"/>
              </a:rPr>
              <a:t>The virtual machine provides a standardized environment for byte-codes to execute.  By isolating and hiding the underlying hardware platform, Java programmers will not have worry about the specifics of their target platform when writing code.  All compliant virtual machines are capable of reading byte-codes.  Byte codes can be executed from one VM to another without a need to re-compile.</a:t>
            </a:r>
          </a:p>
        </p:txBody>
      </p:sp>
    </p:spTree>
    <p:extLst>
      <p:ext uri="{BB962C8B-B14F-4D97-AF65-F5344CB8AC3E}">
        <p14:creationId xmlns:p14="http://schemas.microsoft.com/office/powerpoint/2010/main" val="1627678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9"/>
          <p:cNvSpPr>
            <a:spLocks noGrp="1" noChangeArrowheads="1"/>
          </p:cNvSpPr>
          <p:nvPr>
            <p:ph type="hdr" sz="quarter"/>
          </p:nvPr>
        </p:nvSpPr>
        <p:spPr>
          <a:noFill/>
        </p:spPr>
        <p:txBody>
          <a:bodyPr/>
          <a:lstStyle/>
          <a:p>
            <a:r>
              <a:rPr lang="en-US">
                <a:latin typeface="Arial" pitchFamily="34" charset="0"/>
              </a:rPr>
              <a:t>ADF Java (Z16325) Module 2: Introduction to Java</a:t>
            </a:r>
          </a:p>
        </p:txBody>
      </p:sp>
      <p:sp>
        <p:nvSpPr>
          <p:cNvPr id="35843" name="Rectangle 10"/>
          <p:cNvSpPr>
            <a:spLocks noGrp="1" noChangeArrowheads="1"/>
          </p:cNvSpPr>
          <p:nvPr>
            <p:ph type="dt" sz="quarter" idx="1"/>
          </p:nvPr>
        </p:nvSpPr>
        <p:spPr>
          <a:noFill/>
        </p:spPr>
        <p:txBody>
          <a:bodyPr/>
          <a:lstStyle/>
          <a:p>
            <a:r>
              <a:rPr lang="en-US">
                <a:latin typeface="Arial" pitchFamily="34" charset="0"/>
              </a:rPr>
              <a:t>M2 - Introduction to Java.ppt</a:t>
            </a:r>
          </a:p>
        </p:txBody>
      </p:sp>
      <p:sp>
        <p:nvSpPr>
          <p:cNvPr id="35844"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35845" name="Rectangle 12"/>
          <p:cNvSpPr>
            <a:spLocks noGrp="1" noChangeArrowheads="1"/>
          </p:cNvSpPr>
          <p:nvPr>
            <p:ph type="sldNum" sz="quarter" idx="5"/>
          </p:nvPr>
        </p:nvSpPr>
        <p:spPr>
          <a:noFill/>
        </p:spPr>
        <p:txBody>
          <a:bodyPr/>
          <a:lstStyle/>
          <a:p>
            <a:fld id="{C495236A-14AE-47B1-A8A1-031556FC8BC3}" type="slidenum">
              <a:rPr lang="en-US" smtClean="0">
                <a:latin typeface="Arial" pitchFamily="34" charset="0"/>
              </a:rPr>
              <a:pPr/>
              <a:t>6</a:t>
            </a:fld>
            <a:endParaRPr lang="en-US">
              <a:latin typeface="Arial" pitchFamily="34" charset="0"/>
            </a:endParaRPr>
          </a:p>
        </p:txBody>
      </p:sp>
      <p:sp>
        <p:nvSpPr>
          <p:cNvPr id="35846" name="Rectangle 4"/>
          <p:cNvSpPr>
            <a:spLocks noGrp="1" noRot="1" noChangeAspect="1" noChangeArrowheads="1" noTextEdit="1"/>
          </p:cNvSpPr>
          <p:nvPr>
            <p:ph type="sldImg"/>
          </p:nvPr>
        </p:nvSpPr>
        <p:spPr>
          <a:ln/>
        </p:spPr>
      </p:sp>
      <p:sp>
        <p:nvSpPr>
          <p:cNvPr id="35847" name="Rectangle 5"/>
          <p:cNvSpPr>
            <a:spLocks noGrp="1" noChangeArrowheads="1"/>
          </p:cNvSpPr>
          <p:nvPr>
            <p:ph type="body" idx="1"/>
          </p:nvPr>
        </p:nvSpPr>
        <p:spPr>
          <a:noFill/>
          <a:ln w="9525"/>
        </p:spPr>
        <p:txBody>
          <a:bodyPr/>
          <a:lstStyle/>
          <a:p>
            <a:r>
              <a:rPr lang="en-US" b="1">
                <a:latin typeface="Arial" pitchFamily="34" charset="0"/>
              </a:rPr>
              <a:t>Key message:</a:t>
            </a:r>
          </a:p>
          <a:p>
            <a:r>
              <a:rPr lang="en-US">
                <a:latin typeface="Arial" pitchFamily="34" charset="0"/>
              </a:rPr>
              <a:t>Explain that Java is an entire platform, not just a programming language.  This slide summarizes all the important aspects and features commonly associated with the term ‘Java’.</a:t>
            </a:r>
          </a:p>
          <a:p>
            <a:endParaRPr lang="en-US">
              <a:latin typeface="Arial" pitchFamily="34" charset="0"/>
            </a:endParaRPr>
          </a:p>
          <a:p>
            <a:r>
              <a:rPr lang="en-US">
                <a:latin typeface="Arial" pitchFamily="34" charset="0"/>
              </a:rPr>
              <a:t>The virtual machine provides a standardized environment for byte-codes to execute.  By isolating and hiding the underlying hardware platform, Java programmers will not have worry about the specifics of their target platform when writing code.  All compliant virtual machines are capable of reading byte-codes.  Byte codes can be executed from one VM to another without a need to re-compile.</a:t>
            </a:r>
          </a:p>
          <a:p>
            <a:endParaRPr lang="en-US">
              <a:latin typeface="Arial" pitchFamily="34" charset="0"/>
            </a:endParaRPr>
          </a:p>
          <a:p>
            <a:r>
              <a:rPr lang="en-US">
                <a:latin typeface="Arial" pitchFamily="34" charset="0"/>
              </a:rPr>
              <a:t>Some java-enabled web browsers have their own JVM separate from the one used by the platform.</a:t>
            </a:r>
          </a:p>
        </p:txBody>
      </p:sp>
    </p:spTree>
    <p:extLst>
      <p:ext uri="{BB962C8B-B14F-4D97-AF65-F5344CB8AC3E}">
        <p14:creationId xmlns:p14="http://schemas.microsoft.com/office/powerpoint/2010/main" val="847958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9"/>
          <p:cNvSpPr>
            <a:spLocks noGrp="1" noChangeArrowheads="1"/>
          </p:cNvSpPr>
          <p:nvPr>
            <p:ph type="hdr" sz="quarter"/>
          </p:nvPr>
        </p:nvSpPr>
        <p:spPr>
          <a:noFill/>
        </p:spPr>
        <p:txBody>
          <a:bodyPr/>
          <a:lstStyle/>
          <a:p>
            <a:r>
              <a:rPr lang="en-US">
                <a:latin typeface="Arial" pitchFamily="34" charset="0"/>
              </a:rPr>
              <a:t>ADF Java (Z16325) Module 2: Introduction to Java</a:t>
            </a:r>
          </a:p>
        </p:txBody>
      </p:sp>
      <p:sp>
        <p:nvSpPr>
          <p:cNvPr id="36867" name="Rectangle 10"/>
          <p:cNvSpPr>
            <a:spLocks noGrp="1" noChangeArrowheads="1"/>
          </p:cNvSpPr>
          <p:nvPr>
            <p:ph type="dt" sz="quarter" idx="1"/>
          </p:nvPr>
        </p:nvSpPr>
        <p:spPr>
          <a:noFill/>
        </p:spPr>
        <p:txBody>
          <a:bodyPr/>
          <a:lstStyle/>
          <a:p>
            <a:r>
              <a:rPr lang="en-US">
                <a:latin typeface="Arial" pitchFamily="34" charset="0"/>
              </a:rPr>
              <a:t>M2 - Introduction to Java.ppt</a:t>
            </a:r>
          </a:p>
        </p:txBody>
      </p:sp>
      <p:sp>
        <p:nvSpPr>
          <p:cNvPr id="36868"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36869" name="Rectangle 12"/>
          <p:cNvSpPr>
            <a:spLocks noGrp="1" noChangeArrowheads="1"/>
          </p:cNvSpPr>
          <p:nvPr>
            <p:ph type="sldNum" sz="quarter" idx="5"/>
          </p:nvPr>
        </p:nvSpPr>
        <p:spPr>
          <a:noFill/>
        </p:spPr>
        <p:txBody>
          <a:bodyPr/>
          <a:lstStyle/>
          <a:p>
            <a:fld id="{E4BBE163-1357-454A-8294-79B7E40EBC39}" type="slidenum">
              <a:rPr lang="en-US" smtClean="0">
                <a:latin typeface="Arial" pitchFamily="34" charset="0"/>
              </a:rPr>
              <a:pPr/>
              <a:t>7</a:t>
            </a:fld>
            <a:endParaRPr lang="en-US">
              <a:latin typeface="Arial" pitchFamily="34" charset="0"/>
            </a:endParaRPr>
          </a:p>
        </p:txBody>
      </p:sp>
      <p:sp>
        <p:nvSpPr>
          <p:cNvPr id="36870" name="Rectangle 4"/>
          <p:cNvSpPr>
            <a:spLocks noGrp="1" noRot="1" noChangeAspect="1" noChangeArrowheads="1" noTextEdit="1"/>
          </p:cNvSpPr>
          <p:nvPr>
            <p:ph type="sldImg"/>
          </p:nvPr>
        </p:nvSpPr>
        <p:spPr>
          <a:ln/>
        </p:spPr>
      </p:sp>
      <p:sp>
        <p:nvSpPr>
          <p:cNvPr id="36871" name="Rectangle 5"/>
          <p:cNvSpPr>
            <a:spLocks noGrp="1" noChangeArrowheads="1"/>
          </p:cNvSpPr>
          <p:nvPr>
            <p:ph type="body" idx="1"/>
          </p:nvPr>
        </p:nvSpPr>
        <p:spPr>
          <a:noFill/>
          <a:ln w="9525"/>
        </p:spPr>
        <p:txBody>
          <a:bodyPr/>
          <a:lstStyle/>
          <a:p>
            <a:r>
              <a:rPr lang="en-US" b="1">
                <a:latin typeface="Arial" pitchFamily="34" charset="0"/>
              </a:rPr>
              <a:t>Key message:</a:t>
            </a:r>
          </a:p>
          <a:p>
            <a:r>
              <a:rPr lang="en-US">
                <a:latin typeface="Arial" pitchFamily="34" charset="0"/>
              </a:rPr>
              <a:t>As of this writing Java is now at version 6</a:t>
            </a:r>
          </a:p>
          <a:p>
            <a:r>
              <a:rPr lang="en-US">
                <a:latin typeface="Arial" pitchFamily="34" charset="0"/>
              </a:rPr>
              <a:t>The download is at http://java.sun.com</a:t>
            </a:r>
          </a:p>
          <a:p>
            <a:r>
              <a:rPr lang="en-US">
                <a:latin typeface="Arial" pitchFamily="34" charset="0"/>
              </a:rPr>
              <a:t>A copy of the installer should be with the SEF kit</a:t>
            </a:r>
          </a:p>
          <a:p>
            <a:endParaRPr lang="en-US">
              <a:latin typeface="Arial" pitchFamily="34" charset="0"/>
            </a:endParaRPr>
          </a:p>
        </p:txBody>
      </p:sp>
    </p:spTree>
    <p:extLst>
      <p:ext uri="{BB962C8B-B14F-4D97-AF65-F5344CB8AC3E}">
        <p14:creationId xmlns:p14="http://schemas.microsoft.com/office/powerpoint/2010/main" val="3125288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9"/>
          <p:cNvSpPr>
            <a:spLocks noGrp="1" noChangeArrowheads="1"/>
          </p:cNvSpPr>
          <p:nvPr>
            <p:ph type="hdr" sz="quarter"/>
          </p:nvPr>
        </p:nvSpPr>
        <p:spPr>
          <a:noFill/>
        </p:spPr>
        <p:txBody>
          <a:bodyPr/>
          <a:lstStyle/>
          <a:p>
            <a:r>
              <a:rPr lang="en-US">
                <a:latin typeface="Arial" pitchFamily="34" charset="0"/>
              </a:rPr>
              <a:t>ADF Java (Z16325) Module 2: Introduction to Java</a:t>
            </a:r>
          </a:p>
        </p:txBody>
      </p:sp>
      <p:sp>
        <p:nvSpPr>
          <p:cNvPr id="37891" name="Rectangle 10"/>
          <p:cNvSpPr>
            <a:spLocks noGrp="1" noChangeArrowheads="1"/>
          </p:cNvSpPr>
          <p:nvPr>
            <p:ph type="dt" sz="quarter" idx="1"/>
          </p:nvPr>
        </p:nvSpPr>
        <p:spPr>
          <a:noFill/>
        </p:spPr>
        <p:txBody>
          <a:bodyPr/>
          <a:lstStyle/>
          <a:p>
            <a:r>
              <a:rPr lang="en-US">
                <a:latin typeface="Arial" pitchFamily="34" charset="0"/>
              </a:rPr>
              <a:t>M2 - Introduction to Java.ppt</a:t>
            </a:r>
          </a:p>
        </p:txBody>
      </p:sp>
      <p:sp>
        <p:nvSpPr>
          <p:cNvPr id="37892"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37893" name="Rectangle 12"/>
          <p:cNvSpPr>
            <a:spLocks noGrp="1" noChangeArrowheads="1"/>
          </p:cNvSpPr>
          <p:nvPr>
            <p:ph type="sldNum" sz="quarter" idx="5"/>
          </p:nvPr>
        </p:nvSpPr>
        <p:spPr>
          <a:noFill/>
        </p:spPr>
        <p:txBody>
          <a:bodyPr/>
          <a:lstStyle/>
          <a:p>
            <a:fld id="{E609DE8E-9D79-4EAD-A956-CDD3973CC7FB}" type="slidenum">
              <a:rPr lang="en-US" smtClean="0">
                <a:latin typeface="Arial" pitchFamily="34" charset="0"/>
              </a:rPr>
              <a:pPr/>
              <a:t>8</a:t>
            </a:fld>
            <a:endParaRPr lang="en-US">
              <a:latin typeface="Arial" pitchFamily="34" charset="0"/>
            </a:endParaRPr>
          </a:p>
        </p:txBody>
      </p:sp>
      <p:sp>
        <p:nvSpPr>
          <p:cNvPr id="37894" name="Rectangle 4"/>
          <p:cNvSpPr>
            <a:spLocks noGrp="1" noRot="1" noChangeAspect="1" noChangeArrowheads="1" noTextEdit="1"/>
          </p:cNvSpPr>
          <p:nvPr>
            <p:ph type="sldImg"/>
          </p:nvPr>
        </p:nvSpPr>
        <p:spPr>
          <a:ln/>
        </p:spPr>
      </p:sp>
      <p:sp>
        <p:nvSpPr>
          <p:cNvPr id="37895" name="Rectangle 5"/>
          <p:cNvSpPr>
            <a:spLocks noGrp="1" noChangeArrowheads="1"/>
          </p:cNvSpPr>
          <p:nvPr>
            <p:ph type="body" idx="1"/>
          </p:nvPr>
        </p:nvSpPr>
        <p:spPr>
          <a:noFill/>
          <a:ln w="9525"/>
        </p:spPr>
        <p:txBody>
          <a:bodyPr/>
          <a:lstStyle/>
          <a:p>
            <a:r>
              <a:rPr lang="en-US" b="1">
                <a:latin typeface="Arial" pitchFamily="34" charset="0"/>
              </a:rPr>
              <a:t>Key message:</a:t>
            </a:r>
          </a:p>
          <a:p>
            <a:r>
              <a:rPr lang="en-US">
                <a:latin typeface="Arial" pitchFamily="34" charset="0"/>
              </a:rPr>
              <a:t>As of this writing Java is now at version 6</a:t>
            </a:r>
          </a:p>
          <a:p>
            <a:r>
              <a:rPr lang="en-US">
                <a:latin typeface="Arial" pitchFamily="34" charset="0"/>
              </a:rPr>
              <a:t>The download is at http://java.sun.com</a:t>
            </a:r>
          </a:p>
          <a:p>
            <a:r>
              <a:rPr lang="en-US">
                <a:latin typeface="Arial" pitchFamily="34" charset="0"/>
              </a:rPr>
              <a:t>A copy of the installer should be with the SEF kit</a:t>
            </a:r>
          </a:p>
          <a:p>
            <a:endParaRPr lang="en-US">
              <a:latin typeface="Arial" pitchFamily="34" charset="0"/>
            </a:endParaRPr>
          </a:p>
          <a:p>
            <a:r>
              <a:rPr lang="en-US">
                <a:latin typeface="Arial" pitchFamily="34" charset="0"/>
              </a:rPr>
              <a:t>Notes to Instructor: Please follow steps provided in slide# 9 through 21 to perform activity mentioned on the slide.</a:t>
            </a:r>
          </a:p>
          <a:p>
            <a:endParaRPr lang="en-US">
              <a:latin typeface="Arial" pitchFamily="34" charset="0"/>
            </a:endParaRPr>
          </a:p>
        </p:txBody>
      </p:sp>
    </p:spTree>
    <p:extLst>
      <p:ext uri="{BB962C8B-B14F-4D97-AF65-F5344CB8AC3E}">
        <p14:creationId xmlns:p14="http://schemas.microsoft.com/office/powerpoint/2010/main" val="593523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9"/>
          <p:cNvSpPr>
            <a:spLocks noGrp="1" noChangeArrowheads="1"/>
          </p:cNvSpPr>
          <p:nvPr>
            <p:ph type="hdr" sz="quarter"/>
          </p:nvPr>
        </p:nvSpPr>
        <p:spPr>
          <a:noFill/>
        </p:spPr>
        <p:txBody>
          <a:bodyPr/>
          <a:lstStyle/>
          <a:p>
            <a:r>
              <a:rPr lang="en-US">
                <a:latin typeface="Arial" pitchFamily="34" charset="0"/>
              </a:rPr>
              <a:t>ADF Java (Z16325) Module 2: Introduction to Java</a:t>
            </a:r>
          </a:p>
        </p:txBody>
      </p:sp>
      <p:sp>
        <p:nvSpPr>
          <p:cNvPr id="38915" name="Rectangle 10"/>
          <p:cNvSpPr>
            <a:spLocks noGrp="1" noChangeArrowheads="1"/>
          </p:cNvSpPr>
          <p:nvPr>
            <p:ph type="dt" sz="quarter" idx="1"/>
          </p:nvPr>
        </p:nvSpPr>
        <p:spPr>
          <a:noFill/>
        </p:spPr>
        <p:txBody>
          <a:bodyPr/>
          <a:lstStyle/>
          <a:p>
            <a:r>
              <a:rPr lang="en-US">
                <a:latin typeface="Arial" pitchFamily="34" charset="0"/>
              </a:rPr>
              <a:t>M2 - Introduction to Java.ppt</a:t>
            </a:r>
          </a:p>
        </p:txBody>
      </p:sp>
      <p:sp>
        <p:nvSpPr>
          <p:cNvPr id="38916"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38917" name="Rectangle 12"/>
          <p:cNvSpPr>
            <a:spLocks noGrp="1" noChangeArrowheads="1"/>
          </p:cNvSpPr>
          <p:nvPr>
            <p:ph type="sldNum" sz="quarter" idx="5"/>
          </p:nvPr>
        </p:nvSpPr>
        <p:spPr>
          <a:noFill/>
        </p:spPr>
        <p:txBody>
          <a:bodyPr/>
          <a:lstStyle/>
          <a:p>
            <a:fld id="{081FE570-9564-4E0E-B97A-A8E7D0185C40}" type="slidenum">
              <a:rPr lang="en-US" smtClean="0">
                <a:latin typeface="Arial" pitchFamily="34" charset="0"/>
              </a:rPr>
              <a:pPr/>
              <a:t>9</a:t>
            </a:fld>
            <a:endParaRPr lang="en-US">
              <a:latin typeface="Arial" pitchFamily="34" charset="0"/>
            </a:endParaRPr>
          </a:p>
        </p:txBody>
      </p:sp>
      <p:sp>
        <p:nvSpPr>
          <p:cNvPr id="38918" name="Rectangle 4"/>
          <p:cNvSpPr>
            <a:spLocks noGrp="1" noRot="1" noChangeAspect="1" noChangeArrowheads="1" noTextEdit="1"/>
          </p:cNvSpPr>
          <p:nvPr>
            <p:ph type="sldImg"/>
          </p:nvPr>
        </p:nvSpPr>
        <p:spPr>
          <a:ln/>
        </p:spPr>
      </p:sp>
      <p:sp>
        <p:nvSpPr>
          <p:cNvPr id="38919" name="Rectangle 5"/>
          <p:cNvSpPr>
            <a:spLocks noGrp="1" noChangeArrowheads="1"/>
          </p:cNvSpPr>
          <p:nvPr>
            <p:ph type="body" idx="1"/>
          </p:nvPr>
        </p:nvSpPr>
        <p:spPr>
          <a:noFill/>
          <a:ln w="9525"/>
        </p:spPr>
        <p:txBody>
          <a:bodyPr/>
          <a:lstStyle/>
          <a:p>
            <a:r>
              <a:rPr lang="en-US" b="1">
                <a:latin typeface="Arial" pitchFamily="34" charset="0"/>
              </a:rPr>
              <a:t>Key message:</a:t>
            </a:r>
          </a:p>
          <a:p>
            <a:r>
              <a:rPr lang="en-US">
                <a:latin typeface="Arial" pitchFamily="34" charset="0"/>
              </a:rPr>
              <a:t>JDK license details can be found in the Appendix section of this module. </a:t>
            </a:r>
          </a:p>
          <a:p>
            <a:r>
              <a:rPr lang="en-US">
                <a:latin typeface="Arial" pitchFamily="34" charset="0"/>
              </a:rPr>
              <a:t>For the remainder of the course, JavaSE6 and the Eclipse IDE software will be used</a:t>
            </a:r>
          </a:p>
          <a:p>
            <a:r>
              <a:rPr lang="en-US">
                <a:latin typeface="Arial" pitchFamily="34" charset="0"/>
              </a:rPr>
              <a:t>In Windows, by default it should go to C:\Program Files\Java\jdk1.6.0_04\ and C:\Program Files\Java\jre1.6.0_04 (the version numbers might change depending on what was downloaded)</a:t>
            </a:r>
          </a:p>
          <a:p>
            <a:endParaRPr lang="en-US">
              <a:latin typeface="Arial" pitchFamily="34" charset="0"/>
            </a:endParaRPr>
          </a:p>
          <a:p>
            <a:endParaRPr lang="en-US">
              <a:latin typeface="Arial" pitchFamily="34" charset="0"/>
            </a:endParaRPr>
          </a:p>
        </p:txBody>
      </p:sp>
    </p:spTree>
    <p:extLst>
      <p:ext uri="{BB962C8B-B14F-4D97-AF65-F5344CB8AC3E}">
        <p14:creationId xmlns:p14="http://schemas.microsoft.com/office/powerpoint/2010/main" val="6847273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4A74020-06D2-4184-9D53-084B2554FB3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Title 1"/>
          <p:cNvSpPr>
            <a:spLocks noGrp="1"/>
          </p:cNvSpPr>
          <p:nvPr>
            <p:ph type="ctrTitle" hasCustomPrompt="1"/>
          </p:nvPr>
        </p:nvSpPr>
        <p:spPr>
          <a:xfrm>
            <a:off x="7497635" y="625110"/>
            <a:ext cx="4343179" cy="2387600"/>
          </a:xfrm>
          <a:prstGeom prst="rect">
            <a:avLst/>
          </a:prstGeom>
        </p:spPr>
        <p:txBody>
          <a:bodyPr anchor="t">
            <a:normAutofit/>
          </a:bodyPr>
          <a:lstStyle>
            <a:lvl1pPr algn="l">
              <a:defRPr sz="3200">
                <a:solidFill>
                  <a:schemeClr val="bg1"/>
                </a:solidFill>
              </a:defRPr>
            </a:lvl1pPr>
          </a:lstStyle>
          <a:p>
            <a:r>
              <a:rPr lang="en-US"/>
              <a:t>Title</a:t>
            </a:r>
          </a:p>
        </p:txBody>
      </p:sp>
      <p:sp>
        <p:nvSpPr>
          <p:cNvPr id="12" name="Subtitle 2"/>
          <p:cNvSpPr>
            <a:spLocks noGrp="1"/>
          </p:cNvSpPr>
          <p:nvPr>
            <p:ph type="subTitle" idx="1" hasCustomPrompt="1"/>
          </p:nvPr>
        </p:nvSpPr>
        <p:spPr>
          <a:xfrm>
            <a:off x="7497636" y="2435464"/>
            <a:ext cx="2875280" cy="1655762"/>
          </a:xfrm>
          <a:prstGeom prst="rect">
            <a:avLst/>
          </a:prstGeom>
        </p:spPr>
        <p:txBody>
          <a:bodyPr/>
          <a:lstStyle>
            <a:lvl1pPr marL="0" indent="0" algn="l">
              <a:buNone/>
              <a:defRPr sz="2000" b="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grpSp>
        <p:nvGrpSpPr>
          <p:cNvPr id="7" name="Group 6"/>
          <p:cNvGrpSpPr/>
          <p:nvPr userDrawn="1"/>
        </p:nvGrpSpPr>
        <p:grpSpPr>
          <a:xfrm>
            <a:off x="422461" y="2646456"/>
            <a:ext cx="5852927" cy="4106199"/>
            <a:chOff x="422461" y="2646456"/>
            <a:chExt cx="5852927" cy="4106199"/>
          </a:xfrm>
        </p:grpSpPr>
        <p:sp>
          <p:nvSpPr>
            <p:cNvPr id="13" name="Freeform 5"/>
            <p:cNvSpPr>
              <a:spLocks/>
            </p:cNvSpPr>
            <p:nvPr userDrawn="1"/>
          </p:nvSpPr>
          <p:spPr bwMode="auto">
            <a:xfrm>
              <a:off x="2405469" y="4251087"/>
              <a:ext cx="3869919" cy="2501568"/>
            </a:xfrm>
            <a:custGeom>
              <a:avLst/>
              <a:gdLst>
                <a:gd name="T0" fmla="*/ 3374 w 3374"/>
                <a:gd name="T1" fmla="*/ 0 h 2181"/>
                <a:gd name="T2" fmla="*/ 0 w 3374"/>
                <a:gd name="T3" fmla="*/ 1398 h 2181"/>
                <a:gd name="T4" fmla="*/ 0 w 3374"/>
                <a:gd name="T5" fmla="*/ 2181 h 2181"/>
                <a:gd name="T6" fmla="*/ 3374 w 3374"/>
                <a:gd name="T7" fmla="*/ 782 h 2181"/>
                <a:gd name="T8" fmla="*/ 3374 w 3374"/>
                <a:gd name="T9" fmla="*/ 0 h 2181"/>
              </a:gdLst>
              <a:ahLst/>
              <a:cxnLst>
                <a:cxn ang="0">
                  <a:pos x="T0" y="T1"/>
                </a:cxn>
                <a:cxn ang="0">
                  <a:pos x="T2" y="T3"/>
                </a:cxn>
                <a:cxn ang="0">
                  <a:pos x="T4" y="T5"/>
                </a:cxn>
                <a:cxn ang="0">
                  <a:pos x="T6" y="T7"/>
                </a:cxn>
                <a:cxn ang="0">
                  <a:pos x="T8" y="T9"/>
                </a:cxn>
              </a:cxnLst>
              <a:rect l="0" t="0" r="r" b="b"/>
              <a:pathLst>
                <a:path w="3374" h="2181">
                  <a:moveTo>
                    <a:pt x="3374" y="0"/>
                  </a:moveTo>
                  <a:lnTo>
                    <a:pt x="0" y="1398"/>
                  </a:lnTo>
                  <a:lnTo>
                    <a:pt x="0" y="2181"/>
                  </a:lnTo>
                  <a:lnTo>
                    <a:pt x="3374" y="782"/>
                  </a:lnTo>
                  <a:lnTo>
                    <a:pt x="3374" y="0"/>
                  </a:lnTo>
                  <a:close/>
                </a:path>
              </a:pathLst>
            </a:custGeom>
            <a:gradFill>
              <a:gsLst>
                <a:gs pos="7000">
                  <a:srgbClr val="FF0000"/>
                </a:gs>
                <a:gs pos="100000">
                  <a:srgbClr val="A10026"/>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pic>
          <p:nvPicPr>
            <p:cNvPr id="14" name="Picture 13"/>
            <p:cNvPicPr>
              <a:picLocks noChangeAspect="1"/>
            </p:cNvPicPr>
            <p:nvPr userDrawn="1"/>
          </p:nvPicPr>
          <p:blipFill>
            <a:blip r:embed="rId3"/>
            <a:stretch>
              <a:fillRect/>
            </a:stretch>
          </p:blipFill>
          <p:spPr>
            <a:xfrm>
              <a:off x="422461" y="3759200"/>
              <a:ext cx="3695700" cy="2298700"/>
            </a:xfrm>
            <a:prstGeom prst="rect">
              <a:avLst/>
            </a:prstGeom>
          </p:spPr>
        </p:pic>
        <p:sp>
          <p:nvSpPr>
            <p:cNvPr id="15" name="Freeform 6"/>
            <p:cNvSpPr>
              <a:spLocks/>
            </p:cNvSpPr>
            <p:nvPr userDrawn="1"/>
          </p:nvSpPr>
          <p:spPr bwMode="auto">
            <a:xfrm>
              <a:off x="2405469" y="2646456"/>
              <a:ext cx="3869919" cy="2501568"/>
            </a:xfrm>
            <a:custGeom>
              <a:avLst/>
              <a:gdLst>
                <a:gd name="T0" fmla="*/ 3374 w 3374"/>
                <a:gd name="T1" fmla="*/ 2181 h 2181"/>
                <a:gd name="T2" fmla="*/ 0 w 3374"/>
                <a:gd name="T3" fmla="*/ 782 h 2181"/>
                <a:gd name="T4" fmla="*/ 0 w 3374"/>
                <a:gd name="T5" fmla="*/ 0 h 2181"/>
                <a:gd name="T6" fmla="*/ 3374 w 3374"/>
                <a:gd name="T7" fmla="*/ 1399 h 2181"/>
                <a:gd name="T8" fmla="*/ 3374 w 3374"/>
                <a:gd name="T9" fmla="*/ 2181 h 2181"/>
              </a:gdLst>
              <a:ahLst/>
              <a:cxnLst>
                <a:cxn ang="0">
                  <a:pos x="T0" y="T1"/>
                </a:cxn>
                <a:cxn ang="0">
                  <a:pos x="T2" y="T3"/>
                </a:cxn>
                <a:cxn ang="0">
                  <a:pos x="T4" y="T5"/>
                </a:cxn>
                <a:cxn ang="0">
                  <a:pos x="T6" y="T7"/>
                </a:cxn>
                <a:cxn ang="0">
                  <a:pos x="T8" y="T9"/>
                </a:cxn>
              </a:cxnLst>
              <a:rect l="0" t="0" r="r" b="b"/>
              <a:pathLst>
                <a:path w="3374" h="2181">
                  <a:moveTo>
                    <a:pt x="3374" y="2181"/>
                  </a:moveTo>
                  <a:lnTo>
                    <a:pt x="0" y="782"/>
                  </a:lnTo>
                  <a:lnTo>
                    <a:pt x="0" y="0"/>
                  </a:lnTo>
                  <a:lnTo>
                    <a:pt x="3374" y="1399"/>
                  </a:lnTo>
                  <a:lnTo>
                    <a:pt x="3374" y="2181"/>
                  </a:lnTo>
                  <a:close/>
                </a:path>
              </a:pathLst>
            </a:custGeom>
            <a:solidFill>
              <a:srgbClr val="FF0000"/>
            </a:solidFill>
            <a:ln w="65088" cap="rnd">
              <a:noFill/>
              <a:prstDash val="solid"/>
              <a:round/>
              <a:headEnd/>
              <a:tailEnd/>
            </a:ln>
            <a:effectLst/>
          </p:spPr>
          <p:txBody>
            <a:bodyPr vert="horz" wrap="square" lIns="91440" tIns="45720" rIns="91440" bIns="45720" numCol="1" anchor="t" anchorCtr="0" compatLnSpc="1">
              <a:prstTxWarp prst="textNoShape">
                <a:avLst/>
              </a:prstTxWarp>
            </a:bodyPr>
            <a:lstStyle/>
            <a:p>
              <a:endParaRPr lang="en-US"/>
            </a:p>
          </p:txBody>
        </p:sp>
      </p:grpSp>
      <p:pic>
        <p:nvPicPr>
          <p:cNvPr id="2" name="Picture 1"/>
          <p:cNvPicPr>
            <a:picLocks noChangeAspect="1"/>
          </p:cNvPicPr>
          <p:nvPr userDrawn="1"/>
        </p:nvPicPr>
        <p:blipFill>
          <a:blip r:embed="rId4"/>
          <a:stretch>
            <a:fillRect/>
          </a:stretch>
        </p:blipFill>
        <p:spPr>
          <a:xfrm>
            <a:off x="442913" y="287564"/>
            <a:ext cx="1922916" cy="766807"/>
          </a:xfrm>
          <a:prstGeom prst="rect">
            <a:avLst/>
          </a:prstGeom>
        </p:spPr>
      </p:pic>
    </p:spTree>
    <p:extLst>
      <p:ext uri="{BB962C8B-B14F-4D97-AF65-F5344CB8AC3E}">
        <p14:creationId xmlns:p14="http://schemas.microsoft.com/office/powerpoint/2010/main" val="692249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1">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442912" y="368300"/>
            <a:ext cx="7602183" cy="1030357"/>
          </a:xfrm>
          <a:prstGeom prst="rect">
            <a:avLst/>
          </a:prstGeom>
        </p:spPr>
        <p:txBody>
          <a:bodyPr/>
          <a:lstStyle/>
          <a:p>
            <a:r>
              <a:rPr lang="en-US"/>
              <a:t>CLICK TO EDIT MASTER TITLE STYLE</a:t>
            </a:r>
          </a:p>
        </p:txBody>
      </p:sp>
      <p:sp>
        <p:nvSpPr>
          <p:cNvPr id="16" name="Content Placeholder 2"/>
          <p:cNvSpPr>
            <a:spLocks noGrp="1"/>
          </p:cNvSpPr>
          <p:nvPr>
            <p:ph idx="1" hasCustomPrompt="1"/>
          </p:nvPr>
        </p:nvSpPr>
        <p:spPr>
          <a:xfrm>
            <a:off x="436880" y="1983555"/>
            <a:ext cx="332622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17" name="Content Placeholder 2"/>
          <p:cNvSpPr>
            <a:spLocks noGrp="1"/>
          </p:cNvSpPr>
          <p:nvPr>
            <p:ph idx="14" hasCustomPrompt="1"/>
          </p:nvPr>
        </p:nvSpPr>
        <p:spPr>
          <a:xfrm>
            <a:off x="4442365" y="1983555"/>
            <a:ext cx="332622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20" name="Content Placeholder 2">
            <a:extLst>
              <a:ext uri="{FF2B5EF4-FFF2-40B4-BE49-F238E27FC236}">
                <a16:creationId xmlns:a16="http://schemas.microsoft.com/office/drawing/2014/main" id="{E0C80F9A-5FC1-47D9-90EC-4478A4191562}"/>
              </a:ext>
            </a:extLst>
          </p:cNvPr>
          <p:cNvSpPr>
            <a:spLocks noGrp="1"/>
          </p:cNvSpPr>
          <p:nvPr>
            <p:ph idx="15" hasCustomPrompt="1"/>
          </p:nvPr>
        </p:nvSpPr>
        <p:spPr>
          <a:xfrm>
            <a:off x="8447850" y="1983555"/>
            <a:ext cx="332622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2" name="TextBox 1"/>
          <p:cNvSpPr txBox="1"/>
          <p:nvPr userDrawn="1"/>
        </p:nvSpPr>
        <p:spPr>
          <a:xfrm>
            <a:off x="2692958" y="6546501"/>
            <a:ext cx="914400" cy="914400"/>
          </a:xfrm>
          <a:prstGeom prst="rect">
            <a:avLst/>
          </a:prstGeom>
        </p:spPr>
        <p:txBody>
          <a:bodyPr vert="horz" wrap="none" lIns="0" tIns="0" rIns="0" bIns="0" rtlCol="0" anchor="t">
            <a:normAutofit/>
          </a:bodyPr>
          <a:lstStyle/>
          <a:p>
            <a:endParaRPr lang="en-US"/>
          </a:p>
        </p:txBody>
      </p:sp>
      <p:sp>
        <p:nvSpPr>
          <p:cNvPr id="3" name="TextBox 2"/>
          <p:cNvSpPr txBox="1"/>
          <p:nvPr userDrawn="1"/>
        </p:nvSpPr>
        <p:spPr>
          <a:xfrm>
            <a:off x="512466" y="6546501"/>
            <a:ext cx="914400" cy="914400"/>
          </a:xfrm>
          <a:prstGeom prst="rect">
            <a:avLst/>
          </a:prstGeom>
        </p:spPr>
        <p:txBody>
          <a:bodyPr vert="horz" wrap="none" lIns="0" tIns="0" rIns="0" bIns="0" rtlCol="0" anchor="t">
            <a:normAutofit/>
          </a:bodyPr>
          <a:lstStyle/>
          <a:p>
            <a:endParaRPr lang="en-US"/>
          </a:p>
        </p:txBody>
      </p:sp>
      <p:sp>
        <p:nvSpPr>
          <p:cNvPr id="4" name="TextBox 3"/>
          <p:cNvSpPr txBox="1"/>
          <p:nvPr userDrawn="1"/>
        </p:nvSpPr>
        <p:spPr>
          <a:xfrm>
            <a:off x="2607547" y="6531429"/>
            <a:ext cx="914400" cy="914400"/>
          </a:xfrm>
          <a:prstGeom prst="rect">
            <a:avLst/>
          </a:prstGeom>
        </p:spPr>
        <p:txBody>
          <a:bodyPr vert="horz" wrap="none" lIns="0" tIns="0" rIns="0" bIns="0" rtlCol="0" anchor="t">
            <a:normAutofit/>
          </a:bodyPr>
          <a:lstStyle/>
          <a:p>
            <a:endParaRPr lang="en-US"/>
          </a:p>
        </p:txBody>
      </p:sp>
      <p:sp>
        <p:nvSpPr>
          <p:cNvPr id="6" name="TextBox 5"/>
          <p:cNvSpPr txBox="1"/>
          <p:nvPr userDrawn="1"/>
        </p:nvSpPr>
        <p:spPr>
          <a:xfrm>
            <a:off x="1999622" y="6526404"/>
            <a:ext cx="914400" cy="914400"/>
          </a:xfrm>
          <a:prstGeom prst="rect">
            <a:avLst/>
          </a:prstGeom>
        </p:spPr>
        <p:txBody>
          <a:bodyPr vert="horz" wrap="none" lIns="0" tIns="0" rIns="0" bIns="0" rtlCol="0" anchor="t">
            <a:normAutofit/>
          </a:bodyPr>
          <a:lstStyle/>
          <a:p>
            <a:endParaRPr lang="en-US"/>
          </a:p>
        </p:txBody>
      </p:sp>
      <p:sp>
        <p:nvSpPr>
          <p:cNvPr id="7" name="TextBox 6"/>
          <p:cNvSpPr txBox="1"/>
          <p:nvPr userDrawn="1"/>
        </p:nvSpPr>
        <p:spPr>
          <a:xfrm>
            <a:off x="1838848" y="6541477"/>
            <a:ext cx="914400" cy="914400"/>
          </a:xfrm>
          <a:prstGeom prst="rect">
            <a:avLst/>
          </a:prstGeom>
        </p:spPr>
        <p:txBody>
          <a:bodyPr vert="horz" wrap="none" lIns="0" tIns="0" rIns="0" bIns="0" rtlCol="0" anchor="t">
            <a:normAutofit/>
          </a:bodyPr>
          <a:lstStyle/>
          <a:p>
            <a:endParaRPr lang="en-US"/>
          </a:p>
        </p:txBody>
      </p:sp>
      <p:sp>
        <p:nvSpPr>
          <p:cNvPr id="12"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459997004"/>
      </p:ext>
    </p:extLst>
  </p:cSld>
  <p:clrMapOvr>
    <a:masterClrMapping/>
  </p:clrMapOvr>
  <p:extLst>
    <p:ext uri="{DCECCB84-F9BA-43D5-87BE-67443E8EF086}">
      <p15:sldGuideLst xmlns:p15="http://schemas.microsoft.com/office/powerpoint/2012/main">
        <p15:guide id="1" orient="horz" pos="415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42912" y="368300"/>
            <a:ext cx="7602183" cy="1030357"/>
          </a:xfrm>
          <a:prstGeom prst="rect">
            <a:avLst/>
          </a:prstGeom>
        </p:spPr>
        <p:txBody>
          <a:bodyPr/>
          <a:lstStyle/>
          <a:p>
            <a:r>
              <a:rPr lang="en-US"/>
              <a:t>CLICK TO EDIT MASTER TITLE STYLE</a:t>
            </a:r>
          </a:p>
        </p:txBody>
      </p:sp>
      <p:sp>
        <p:nvSpPr>
          <p:cNvPr id="9" name="Content Placeholder 2"/>
          <p:cNvSpPr>
            <a:spLocks noGrp="1"/>
          </p:cNvSpPr>
          <p:nvPr>
            <p:ph idx="1" hasCustomPrompt="1"/>
          </p:nvPr>
        </p:nvSpPr>
        <p:spPr>
          <a:xfrm>
            <a:off x="441647" y="1983555"/>
            <a:ext cx="2300926"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10" name="Content Placeholder 2"/>
          <p:cNvSpPr>
            <a:spLocks noGrp="1"/>
          </p:cNvSpPr>
          <p:nvPr>
            <p:ph idx="13" hasCustomPrompt="1"/>
          </p:nvPr>
        </p:nvSpPr>
        <p:spPr>
          <a:xfrm>
            <a:off x="8907919" y="1983556"/>
            <a:ext cx="2866159" cy="4110303"/>
          </a:xfrm>
          <a:prstGeom prst="rect">
            <a:avLst/>
          </a:prstGeom>
        </p:spPr>
        <p:txBody>
          <a:bodyPr lIns="0" tIns="0" rIns="0" bIns="0"/>
          <a:lstStyle>
            <a:lvl1pPr marL="0" indent="0">
              <a:spcBef>
                <a:spcPts val="0"/>
              </a:spcBef>
              <a:buNone/>
              <a:defRPr sz="1400" b="0" baseline="0">
                <a:latin typeface="+mj-lt"/>
              </a:defRPr>
            </a:lvl1pPr>
          </a:lstStyle>
          <a:p>
            <a:pPr lvl="0"/>
            <a:r>
              <a:rPr lang="en-US"/>
              <a:t>Some text</a:t>
            </a:r>
          </a:p>
        </p:txBody>
      </p:sp>
      <p:cxnSp>
        <p:nvCxnSpPr>
          <p:cNvPr id="11" name="Straight Connector 10"/>
          <p:cNvCxnSpPr/>
          <p:nvPr userDrawn="1"/>
        </p:nvCxnSpPr>
        <p:spPr>
          <a:xfrm>
            <a:off x="8907920" y="1737360"/>
            <a:ext cx="286615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2"/>
          <p:cNvSpPr>
            <a:spLocks noGrp="1"/>
          </p:cNvSpPr>
          <p:nvPr>
            <p:ph idx="14" hasCustomPrompt="1"/>
          </p:nvPr>
        </p:nvSpPr>
        <p:spPr>
          <a:xfrm>
            <a:off x="5748937" y="1983555"/>
            <a:ext cx="2300926"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14" name="Content Placeholder 2"/>
          <p:cNvSpPr>
            <a:spLocks noGrp="1"/>
          </p:cNvSpPr>
          <p:nvPr>
            <p:ph idx="15" hasCustomPrompt="1"/>
          </p:nvPr>
        </p:nvSpPr>
        <p:spPr>
          <a:xfrm>
            <a:off x="3095292" y="1983555"/>
            <a:ext cx="2300926"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12"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822247234"/>
      </p:ext>
    </p:extLst>
  </p:cSld>
  <p:clrMapOvr>
    <a:masterClrMapping/>
  </p:clrMapOvr>
  <p:extLst>
    <p:ext uri="{DCECCB84-F9BA-43D5-87BE-67443E8EF086}">
      <p15:sldGuideLst xmlns:p15="http://schemas.microsoft.com/office/powerpoint/2012/main">
        <p15:guide id="1" orient="horz" pos="415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p:spTree>
      <p:nvGrpSpPr>
        <p:cNvPr id="1" name=""/>
        <p:cNvGrpSpPr/>
        <p:nvPr/>
      </p:nvGrpSpPr>
      <p:grpSpPr>
        <a:xfrm>
          <a:off x="0" y="0"/>
          <a:ext cx="0" cy="0"/>
          <a:chOff x="0" y="0"/>
          <a:chExt cx="0" cy="0"/>
        </a:xfrm>
      </p:grpSpPr>
      <p:sp>
        <p:nvSpPr>
          <p:cNvPr id="7" name="Content Placeholder 2"/>
          <p:cNvSpPr>
            <a:spLocks noGrp="1"/>
          </p:cNvSpPr>
          <p:nvPr>
            <p:ph idx="1"/>
          </p:nvPr>
        </p:nvSpPr>
        <p:spPr>
          <a:xfrm>
            <a:off x="436880" y="1983556"/>
            <a:ext cx="7608216" cy="4068452"/>
          </a:xfrm>
          <a:prstGeom prst="rect">
            <a:avLst/>
          </a:prstGeom>
        </p:spPr>
        <p:txBody>
          <a:bodyPr/>
          <a:lstStyle>
            <a:lvl1pPr marL="0" indent="0">
              <a:spcBef>
                <a:spcPts val="0"/>
              </a:spcBef>
              <a:buNone/>
              <a:defRPr sz="1400"/>
            </a:lvl1pPr>
            <a:lvl2pPr>
              <a:spcBef>
                <a:spcPts val="0"/>
              </a:spcBef>
              <a:defRPr/>
            </a:lvl2pPr>
            <a:lvl3pPr>
              <a:spcBef>
                <a:spcPts val="0"/>
              </a:spcBef>
              <a:defRPr/>
            </a:lvl3pPr>
            <a:lvl4pPr>
              <a:spcBef>
                <a:spcPts val="0"/>
              </a:spcBef>
              <a:defRPr/>
            </a:lvl4pPr>
            <a:lvl5pPr>
              <a:spcBef>
                <a:spcPts val="0"/>
              </a:spcBef>
              <a:defRPr/>
            </a:lvl5pPr>
          </a:lstStyle>
          <a:p>
            <a:pPr lvl="0"/>
            <a:r>
              <a:rPr lang="en-US"/>
              <a:t>Edit Master text styles</a:t>
            </a:r>
          </a:p>
        </p:txBody>
      </p:sp>
      <p:sp>
        <p:nvSpPr>
          <p:cNvPr id="11" name="Title 5">
            <a:extLst>
              <a:ext uri="{FF2B5EF4-FFF2-40B4-BE49-F238E27FC236}">
                <a16:creationId xmlns:a16="http://schemas.microsoft.com/office/drawing/2014/main" id="{6F50C221-C5BF-4195-812B-6187E5AA6B2B}"/>
              </a:ext>
            </a:extLst>
          </p:cNvPr>
          <p:cNvSpPr>
            <a:spLocks noGrp="1"/>
          </p:cNvSpPr>
          <p:nvPr>
            <p:ph type="title" hasCustomPrompt="1"/>
          </p:nvPr>
        </p:nvSpPr>
        <p:spPr>
          <a:xfrm>
            <a:off x="442912" y="368300"/>
            <a:ext cx="7602183" cy="1030357"/>
          </a:xfrm>
          <a:prstGeom prst="rect">
            <a:avLst/>
          </a:prstGeom>
        </p:spPr>
        <p:txBody>
          <a:bodyPr/>
          <a:lstStyle/>
          <a:p>
            <a:r>
              <a:rPr lang="en-US"/>
              <a:t>CLICK TO EDIT MASTER TITLE STYLE</a:t>
            </a:r>
          </a:p>
        </p:txBody>
      </p:sp>
      <p:sp>
        <p:nvSpPr>
          <p:cNvPr id="6"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3745158578"/>
      </p:ext>
    </p:extLst>
  </p:cSld>
  <p:clrMapOvr>
    <a:masterClrMapping/>
  </p:clrMapOvr>
  <p:extLst mod="1">
    <p:ext uri="{DCECCB84-F9BA-43D5-87BE-67443E8EF086}">
      <p15:sldGuideLst xmlns:p15="http://schemas.microsoft.com/office/powerpoint/2012/main">
        <p15:guide id="1" orient="horz" pos="415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42912" y="368300"/>
            <a:ext cx="7602183" cy="1030357"/>
          </a:xfrm>
          <a:prstGeom prst="rect">
            <a:avLst/>
          </a:prstGeom>
        </p:spPr>
        <p:txBody>
          <a:bodyPr/>
          <a:lstStyle/>
          <a:p>
            <a:r>
              <a:rPr lang="en-US"/>
              <a:t>CLICK TO EDIT MASTER TITLE STYLE</a:t>
            </a:r>
          </a:p>
        </p:txBody>
      </p:sp>
      <p:sp>
        <p:nvSpPr>
          <p:cNvPr id="9" name="Content Placeholder 2"/>
          <p:cNvSpPr>
            <a:spLocks noGrp="1"/>
          </p:cNvSpPr>
          <p:nvPr>
            <p:ph idx="1" hasCustomPrompt="1"/>
          </p:nvPr>
        </p:nvSpPr>
        <p:spPr>
          <a:xfrm>
            <a:off x="436880" y="1983555"/>
            <a:ext cx="350493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11" name="Content Placeholder 2"/>
          <p:cNvSpPr>
            <a:spLocks noGrp="1"/>
          </p:cNvSpPr>
          <p:nvPr>
            <p:ph idx="14" hasCustomPrompt="1"/>
          </p:nvPr>
        </p:nvSpPr>
        <p:spPr>
          <a:xfrm>
            <a:off x="4539941" y="1983555"/>
            <a:ext cx="350493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6"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2552797923"/>
      </p:ext>
    </p:extLst>
  </p:cSld>
  <p:clrMapOvr>
    <a:masterClrMapping/>
  </p:clrMapOvr>
  <p:extLst>
    <p:ext uri="{DCECCB84-F9BA-43D5-87BE-67443E8EF086}">
      <p15:sldGuideLst xmlns:p15="http://schemas.microsoft.com/office/powerpoint/2012/main">
        <p15:guide id="1" orient="horz" pos="415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1">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42912" y="368300"/>
            <a:ext cx="7602183" cy="1030357"/>
          </a:xfrm>
          <a:prstGeom prst="rect">
            <a:avLst/>
          </a:prstGeom>
        </p:spPr>
        <p:txBody>
          <a:bodyPr/>
          <a:lstStyle/>
          <a:p>
            <a:r>
              <a:rPr lang="en-US"/>
              <a:t>CLICK TO EDIT MASTER TITLE STYLE</a:t>
            </a:r>
          </a:p>
        </p:txBody>
      </p:sp>
      <p:sp>
        <p:nvSpPr>
          <p:cNvPr id="9" name="Content Placeholder 2"/>
          <p:cNvSpPr>
            <a:spLocks noGrp="1"/>
          </p:cNvSpPr>
          <p:nvPr>
            <p:ph idx="1" hasCustomPrompt="1"/>
          </p:nvPr>
        </p:nvSpPr>
        <p:spPr>
          <a:xfrm>
            <a:off x="441647" y="1983555"/>
            <a:ext cx="2300926"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13" name="Content Placeholder 2"/>
          <p:cNvSpPr>
            <a:spLocks noGrp="1"/>
          </p:cNvSpPr>
          <p:nvPr>
            <p:ph idx="14" hasCustomPrompt="1"/>
          </p:nvPr>
        </p:nvSpPr>
        <p:spPr>
          <a:xfrm>
            <a:off x="5748937" y="1983555"/>
            <a:ext cx="2300926"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14" name="Content Placeholder 2"/>
          <p:cNvSpPr>
            <a:spLocks noGrp="1"/>
          </p:cNvSpPr>
          <p:nvPr>
            <p:ph idx="15" hasCustomPrompt="1"/>
          </p:nvPr>
        </p:nvSpPr>
        <p:spPr>
          <a:xfrm>
            <a:off x="3095292" y="1983555"/>
            <a:ext cx="2300926"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7"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2869803734"/>
      </p:ext>
    </p:extLst>
  </p:cSld>
  <p:clrMapOvr>
    <a:masterClrMapping/>
  </p:clrMapOvr>
  <p:extLst>
    <p:ext uri="{DCECCB84-F9BA-43D5-87BE-67443E8EF086}">
      <p15:sldGuideLst xmlns:p15="http://schemas.microsoft.com/office/powerpoint/2012/main">
        <p15:guide id="1" orient="horz" pos="415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ean">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36880" y="368300"/>
            <a:ext cx="7608216" cy="1030357"/>
          </a:xfrm>
          <a:prstGeom prst="rect">
            <a:avLst/>
          </a:prstGeom>
        </p:spPr>
        <p:txBody>
          <a:bodyPr/>
          <a:lstStyle/>
          <a:p>
            <a:r>
              <a:rPr lang="en-US"/>
              <a:t>CLICK TO EDIT MASTER TITLE STYLE</a:t>
            </a:r>
          </a:p>
        </p:txBody>
      </p:sp>
      <p:sp>
        <p:nvSpPr>
          <p:cNvPr id="7" name="Content Placeholder 2"/>
          <p:cNvSpPr>
            <a:spLocks noGrp="1"/>
          </p:cNvSpPr>
          <p:nvPr>
            <p:ph idx="13" hasCustomPrompt="1"/>
          </p:nvPr>
        </p:nvSpPr>
        <p:spPr>
          <a:xfrm>
            <a:off x="8907918" y="1983556"/>
            <a:ext cx="2866159" cy="4110303"/>
          </a:xfrm>
          <a:prstGeom prst="rect">
            <a:avLst/>
          </a:prstGeom>
        </p:spPr>
        <p:txBody>
          <a:bodyPr lIns="0" tIns="0" rIns="0" bIns="0"/>
          <a:lstStyle>
            <a:lvl1pPr marL="0" indent="0">
              <a:spcBef>
                <a:spcPts val="0"/>
              </a:spcBef>
              <a:buNone/>
              <a:defRPr sz="1400" b="0" baseline="0">
                <a:latin typeface="+mj-lt"/>
              </a:defRPr>
            </a:lvl1pPr>
          </a:lstStyle>
          <a:p>
            <a:pPr lvl="0"/>
            <a:r>
              <a:rPr lang="en-US"/>
              <a:t>Some text</a:t>
            </a:r>
          </a:p>
        </p:txBody>
      </p:sp>
      <p:cxnSp>
        <p:nvCxnSpPr>
          <p:cNvPr id="8" name="Straight Connector 7"/>
          <p:cNvCxnSpPr/>
          <p:nvPr userDrawn="1"/>
        </p:nvCxnSpPr>
        <p:spPr>
          <a:xfrm>
            <a:off x="8907919" y="1737360"/>
            <a:ext cx="286615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userDrawn="1"/>
        </p:nvSpPr>
        <p:spPr>
          <a:xfrm>
            <a:off x="524435" y="6481482"/>
            <a:ext cx="914400" cy="914400"/>
          </a:xfrm>
          <a:prstGeom prst="rect">
            <a:avLst/>
          </a:prstGeom>
        </p:spPr>
        <p:txBody>
          <a:bodyPr vert="horz" wrap="none" lIns="0" tIns="0" rIns="0" bIns="0" rtlCol="0" anchor="t">
            <a:normAutofit/>
          </a:bodyPr>
          <a:lstStyle/>
          <a:p>
            <a:endParaRPr lang="en-US"/>
          </a:p>
        </p:txBody>
      </p:sp>
      <p:sp>
        <p:nvSpPr>
          <p:cNvPr id="9"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3185695164"/>
      </p:ext>
    </p:extLst>
  </p:cSld>
  <p:clrMapOvr>
    <a:masterClrMapping/>
  </p:clrMapOvr>
  <p:extLst mod="1">
    <p:ext uri="{DCECCB84-F9BA-43D5-87BE-67443E8EF086}">
      <p15:sldGuideLst xmlns:p15="http://schemas.microsoft.com/office/powerpoint/2012/main">
        <p15:guide id="1" orient="horz" pos="415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36880" y="368300"/>
            <a:ext cx="7608216" cy="1030357"/>
          </a:xfrm>
          <a:prstGeom prst="rect">
            <a:avLst/>
          </a:prstGeom>
        </p:spPr>
        <p:txBody>
          <a:bodyPr/>
          <a:lstStyle/>
          <a:p>
            <a:r>
              <a:rPr lang="en-US"/>
              <a:t>CLICK TO EDIT MASTER TITLE STYLE</a:t>
            </a:r>
          </a:p>
        </p:txBody>
      </p:sp>
      <p:sp>
        <p:nvSpPr>
          <p:cNvPr id="2" name="TextBox 1"/>
          <p:cNvSpPr txBox="1"/>
          <p:nvPr userDrawn="1"/>
        </p:nvSpPr>
        <p:spPr>
          <a:xfrm>
            <a:off x="1156447" y="6602506"/>
            <a:ext cx="914400" cy="914400"/>
          </a:xfrm>
          <a:prstGeom prst="rect">
            <a:avLst/>
          </a:prstGeom>
        </p:spPr>
        <p:txBody>
          <a:bodyPr vert="horz" wrap="none" lIns="0" tIns="0" rIns="0" bIns="0" rtlCol="0" anchor="t">
            <a:normAutofit/>
          </a:bodyPr>
          <a:lstStyle/>
          <a:p>
            <a:endParaRPr lang="en-US"/>
          </a:p>
        </p:txBody>
      </p:sp>
      <p:sp>
        <p:nvSpPr>
          <p:cNvPr id="5"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3556701165"/>
      </p:ext>
    </p:extLst>
  </p:cSld>
  <p:clrMapOvr>
    <a:masterClrMapping/>
  </p:clrMapOvr>
  <p:extLst>
    <p:ext uri="{DCECCB84-F9BA-43D5-87BE-67443E8EF086}">
      <p15:sldGuideLst xmlns:p15="http://schemas.microsoft.com/office/powerpoint/2012/main">
        <p15:guide id="1" orient="horz" pos="415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1 + 1 columns">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2631543629"/>
      </p:ext>
    </p:extLst>
  </p:cSld>
  <p:clrMapOvr>
    <a:masterClrMapping/>
  </p:clrMapOvr>
  <p:extLst>
    <p:ext uri="{DCECCB84-F9BA-43D5-87BE-67443E8EF086}">
      <p15:sldGuideLst xmlns:p15="http://schemas.microsoft.com/office/powerpoint/2012/main">
        <p15:guide id="1" orient="horz" pos="415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Empty">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89122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B326B9-DA42-4E59-8D1E-B937F0D428EA}"/>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C4201F90-926B-44AA-8C96-4077F8472472}"/>
              </a:ext>
            </a:extLst>
          </p:cNvPr>
          <p:cNvSpPr>
            <a:spLocks noGrp="1"/>
          </p:cNvSpPr>
          <p:nvPr>
            <p:ph idx="13" hasCustomPrompt="1"/>
          </p:nvPr>
        </p:nvSpPr>
        <p:spPr>
          <a:xfrm>
            <a:off x="425680" y="5585467"/>
            <a:ext cx="2866159" cy="1028693"/>
          </a:xfrm>
          <a:prstGeom prst="rect">
            <a:avLst/>
          </a:prstGeom>
        </p:spPr>
        <p:txBody>
          <a:bodyPr lIns="0" tIns="0" rIns="0" bIns="0"/>
          <a:lstStyle>
            <a:lvl1pPr marL="0" indent="0">
              <a:spcBef>
                <a:spcPts val="0"/>
              </a:spcBef>
              <a:buNone/>
              <a:defRPr sz="1400" b="0" baseline="0">
                <a:solidFill>
                  <a:schemeClr val="tx1"/>
                </a:solidFill>
                <a:latin typeface="+mj-lt"/>
              </a:defRPr>
            </a:lvl1pPr>
          </a:lstStyle>
          <a:p>
            <a:pPr lvl="0"/>
            <a:r>
              <a:rPr lang="en-US"/>
              <a:t>Name surname</a:t>
            </a:r>
          </a:p>
        </p:txBody>
      </p:sp>
      <p:sp>
        <p:nvSpPr>
          <p:cNvPr id="11" name="Rectangle 10">
            <a:extLst>
              <a:ext uri="{FF2B5EF4-FFF2-40B4-BE49-F238E27FC236}">
                <a16:creationId xmlns:a16="http://schemas.microsoft.com/office/drawing/2014/main" id="{4F64AE35-CF69-4FD2-BC3B-3DEF07627DBF}"/>
              </a:ext>
            </a:extLst>
          </p:cNvPr>
          <p:cNvSpPr/>
          <p:nvPr userDrawn="1"/>
        </p:nvSpPr>
        <p:spPr>
          <a:xfrm>
            <a:off x="425680" y="1885467"/>
            <a:ext cx="2120296" cy="861774"/>
          </a:xfrm>
          <a:prstGeom prst="rect">
            <a:avLst/>
          </a:prstGeom>
        </p:spPr>
        <p:txBody>
          <a:bodyPr lIns="0" tIns="0" rIns="0" bIns="0">
            <a:noAutofit/>
          </a:bodyPr>
          <a:lstStyle/>
          <a:p>
            <a:pPr lvl="0" algn="l">
              <a:lnSpc>
                <a:spcPct val="80000"/>
              </a:lnSpc>
            </a:pPr>
            <a:r>
              <a:rPr lang="en-US" sz="2600">
                <a:solidFill>
                  <a:schemeClr val="tx1"/>
                </a:solidFill>
                <a:latin typeface="+mj-lt"/>
              </a:rPr>
              <a:t>CONTACTS</a:t>
            </a:r>
          </a:p>
        </p:txBody>
      </p:sp>
      <p:sp>
        <p:nvSpPr>
          <p:cNvPr id="12" name="Title 3">
            <a:extLst>
              <a:ext uri="{FF2B5EF4-FFF2-40B4-BE49-F238E27FC236}">
                <a16:creationId xmlns:a16="http://schemas.microsoft.com/office/drawing/2014/main" id="{516AEE14-5C26-4C3B-A199-BDE1B9984CF7}"/>
              </a:ext>
            </a:extLst>
          </p:cNvPr>
          <p:cNvSpPr>
            <a:spLocks noGrp="1"/>
          </p:cNvSpPr>
          <p:nvPr>
            <p:ph type="title"/>
          </p:nvPr>
        </p:nvSpPr>
        <p:spPr>
          <a:xfrm>
            <a:off x="7345238" y="472712"/>
            <a:ext cx="4428840" cy="2453367"/>
          </a:xfrm>
          <a:prstGeom prst="rect">
            <a:avLst/>
          </a:prstGeom>
        </p:spPr>
        <p:txBody>
          <a:bodyPr>
            <a:normAutofit/>
          </a:bodyPr>
          <a:lstStyle>
            <a:lvl1pPr>
              <a:defRPr sz="3200">
                <a:solidFill>
                  <a:schemeClr val="bg1"/>
                </a:solidFill>
              </a:defRPr>
            </a:lvl1pPr>
          </a:lstStyle>
          <a:p>
            <a:r>
              <a:rPr lang="en-US"/>
              <a:t>Click to edit Master title style</a:t>
            </a:r>
          </a:p>
        </p:txBody>
      </p:sp>
      <p:pic>
        <p:nvPicPr>
          <p:cNvPr id="15" name="Picture 14"/>
          <p:cNvPicPr>
            <a:picLocks noChangeAspect="1"/>
          </p:cNvPicPr>
          <p:nvPr userDrawn="1"/>
        </p:nvPicPr>
        <p:blipFill>
          <a:blip r:embed="rId2"/>
          <a:stretch>
            <a:fillRect/>
          </a:stretch>
        </p:blipFill>
        <p:spPr>
          <a:xfrm>
            <a:off x="442913" y="287564"/>
            <a:ext cx="1922916" cy="766807"/>
          </a:xfrm>
          <a:prstGeom prst="rect">
            <a:avLst/>
          </a:prstGeom>
        </p:spPr>
      </p:pic>
    </p:spTree>
    <p:extLst>
      <p:ext uri="{BB962C8B-B14F-4D97-AF65-F5344CB8AC3E}">
        <p14:creationId xmlns:p14="http://schemas.microsoft.com/office/powerpoint/2010/main" val="1627768433"/>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Visual on viole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B326B9-DA42-4E59-8D1E-B937F0D428EA}"/>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12032" y="368301"/>
            <a:ext cx="7608216" cy="2264112"/>
          </a:xfrm>
          <a:prstGeom prst="rect">
            <a:avLst/>
          </a:prstGeom>
        </p:spPr>
        <p:txBody>
          <a:bodyPr>
            <a:noAutofit/>
          </a:bodyPr>
          <a:lstStyle>
            <a:lvl1pPr>
              <a:lnSpc>
                <a:spcPct val="80000"/>
              </a:lnSpc>
              <a:defRPr sz="6200">
                <a:solidFill>
                  <a:schemeClr val="bg1"/>
                </a:solidFill>
              </a:defRPr>
            </a:lvl1pPr>
          </a:lstStyle>
          <a:p>
            <a:r>
              <a:rPr lang="en-US"/>
              <a:t>CLICK TO EDIT</a:t>
            </a:r>
          </a:p>
        </p:txBody>
      </p:sp>
      <p:sp>
        <p:nvSpPr>
          <p:cNvPr id="10" name="Content Placeholder 2"/>
          <p:cNvSpPr>
            <a:spLocks noGrp="1"/>
          </p:cNvSpPr>
          <p:nvPr>
            <p:ph idx="1"/>
          </p:nvPr>
        </p:nvSpPr>
        <p:spPr>
          <a:xfrm>
            <a:off x="425681" y="2814763"/>
            <a:ext cx="4361004" cy="3447704"/>
          </a:xfrm>
          <a:prstGeom prst="rect">
            <a:avLst/>
          </a:prstGeom>
        </p:spPr>
        <p:txBody>
          <a:bodyPr anchor="b"/>
          <a:lstStyle>
            <a:lvl1pPr marL="0" indent="0">
              <a:lnSpc>
                <a:spcPct val="100000"/>
              </a:lnSpc>
              <a:spcBef>
                <a:spcPts val="0"/>
              </a:spcBef>
              <a:buNone/>
              <a:defRPr sz="2000">
                <a:solidFill>
                  <a:schemeClr val="tx1"/>
                </a:solidFill>
              </a:defRPr>
            </a:lvl1pPr>
            <a:lvl2pPr>
              <a:spcBef>
                <a:spcPts val="0"/>
              </a:spcBef>
              <a:defRPr/>
            </a:lvl2pPr>
            <a:lvl3pPr>
              <a:spcBef>
                <a:spcPts val="0"/>
              </a:spcBef>
              <a:defRPr/>
            </a:lvl3pPr>
            <a:lvl4pPr>
              <a:spcBef>
                <a:spcPts val="0"/>
              </a:spcBef>
              <a:defRPr/>
            </a:lvl4pPr>
            <a:lvl5pPr>
              <a:spcBef>
                <a:spcPts val="0"/>
              </a:spcBef>
              <a:defRPr/>
            </a:lvl5pPr>
          </a:lstStyle>
          <a:p>
            <a:pPr lvl="0"/>
            <a:endParaRPr lang="en-US"/>
          </a:p>
        </p:txBody>
      </p:sp>
      <p:sp>
        <p:nvSpPr>
          <p:cNvPr id="11" name="Slide Number Placeholder 5"/>
          <p:cNvSpPr>
            <a:spLocks noGrp="1"/>
          </p:cNvSpPr>
          <p:nvPr>
            <p:ph type="sldNum" sz="quarter" idx="12"/>
          </p:nvPr>
        </p:nvSpPr>
        <p:spPr>
          <a:xfrm>
            <a:off x="9123643" y="6444157"/>
            <a:ext cx="2743200" cy="365125"/>
          </a:xfrm>
          <a:prstGeom prst="rect">
            <a:avLst/>
          </a:prstGeom>
          <a:ln>
            <a:noFill/>
          </a:ln>
        </p:spPr>
        <p:txBody>
          <a:bodyPr/>
          <a:lstStyle>
            <a:lvl1pPr>
              <a:defRPr sz="900">
                <a:solidFill>
                  <a:srgbClr val="A67600"/>
                </a:solidFill>
              </a:defRPr>
            </a:lvl1pPr>
          </a:lstStyle>
          <a:p>
            <a:fld id="{0D03E1BA-4E8B-4FE6-B973-ABE274ACFB99}" type="slidenum">
              <a:rPr lang="en-US" smtClean="0"/>
              <a:pPr/>
              <a:t>‹#›</a:t>
            </a:fld>
            <a:endParaRPr lang="en-US"/>
          </a:p>
        </p:txBody>
      </p:sp>
      <p:sp>
        <p:nvSpPr>
          <p:cNvPr id="13" name="Rectangle 12">
            <a:extLst>
              <a:ext uri="{FF2B5EF4-FFF2-40B4-BE49-F238E27FC236}">
                <a16:creationId xmlns:a16="http://schemas.microsoft.com/office/drawing/2014/main" id="{9F9478C1-B6FA-4880-93EB-1F2739BEDC38}"/>
              </a:ext>
            </a:extLst>
          </p:cNvPr>
          <p:cNvSpPr/>
          <p:nvPr userDrawn="1"/>
        </p:nvSpPr>
        <p:spPr>
          <a:xfrm>
            <a:off x="425681" y="6444817"/>
            <a:ext cx="2353208" cy="230832"/>
          </a:xfrm>
          <a:prstGeom prst="rect">
            <a:avLst/>
          </a:prstGeom>
        </p:spPr>
        <p:txBody>
          <a:bodyPr wrap="none" lIns="0" rIns="0">
            <a:spAutoFit/>
          </a:bodyPr>
          <a:lstStyle/>
          <a:p>
            <a:r>
              <a:rPr lang="en-US" sz="900" dirty="0">
                <a:solidFill>
                  <a:srgbClr val="A67600"/>
                </a:solidFill>
              </a:rPr>
              <a:t>Copyright 2018 Accenture. All rights reserved.</a:t>
            </a:r>
          </a:p>
        </p:txBody>
      </p:sp>
      <p:pic>
        <p:nvPicPr>
          <p:cNvPr id="15" name="Picture 14"/>
          <p:cNvPicPr>
            <a:picLocks noChangeAspect="1"/>
          </p:cNvPicPr>
          <p:nvPr userDrawn="1"/>
        </p:nvPicPr>
        <p:blipFill>
          <a:blip r:embed="rId2"/>
          <a:stretch>
            <a:fillRect/>
          </a:stretch>
        </p:blipFill>
        <p:spPr>
          <a:xfrm>
            <a:off x="10481869" y="368300"/>
            <a:ext cx="1302144" cy="519260"/>
          </a:xfrm>
          <a:prstGeom prst="rect">
            <a:avLst/>
          </a:prstGeom>
        </p:spPr>
      </p:pic>
      <p:pic>
        <p:nvPicPr>
          <p:cNvPr id="19" name="Pictur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22870" y="1237448"/>
            <a:ext cx="7327713" cy="5489923"/>
          </a:xfrm>
          <a:prstGeom prst="rect">
            <a:avLst/>
          </a:prstGeom>
        </p:spPr>
      </p:pic>
    </p:spTree>
    <p:extLst>
      <p:ext uri="{BB962C8B-B14F-4D97-AF65-F5344CB8AC3E}">
        <p14:creationId xmlns:p14="http://schemas.microsoft.com/office/powerpoint/2010/main" val="1368354981"/>
      </p:ext>
    </p:extLst>
  </p:cSld>
  <p:clrMapOvr>
    <a:masterClrMapping/>
  </p:clrMapOvr>
  <p:extLst mod="1">
    <p:ext uri="{DCECCB84-F9BA-43D5-87BE-67443E8EF086}">
      <p15:sldGuideLst xmlns:p15="http://schemas.microsoft.com/office/powerpoint/2012/main">
        <p15:guide id="1" orient="horz" pos="4156">
          <p15:clr>
            <a:srgbClr val="FBAE40"/>
          </p15:clr>
        </p15:guide>
        <p15:guide id="3" pos="7423">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25094212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endParaRPr lang="en-US"/>
          </a:p>
          <a:p>
            <a:pPr>
              <a:defRPr/>
            </a:pPr>
            <a:fld id="{B4A91AAB-32C0-454D-98BD-6F970E0B5D48}" type="slidenum">
              <a:rPr lang="en-US"/>
              <a:pPr>
                <a:defRPr/>
              </a:pPr>
              <a:t>‹#›</a:t>
            </a:fld>
            <a:endParaRPr lang="en-US"/>
          </a:p>
        </p:txBody>
      </p:sp>
    </p:spTree>
    <p:extLst>
      <p:ext uri="{BB962C8B-B14F-4D97-AF65-F5344CB8AC3E}">
        <p14:creationId xmlns:p14="http://schemas.microsoft.com/office/powerpoint/2010/main" val="3797397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1B326B9-DA42-4E59-8D1E-B937F0D428EA}"/>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hasCustomPrompt="1"/>
          </p:nvPr>
        </p:nvSpPr>
        <p:spPr>
          <a:xfrm>
            <a:off x="412032" y="368301"/>
            <a:ext cx="7608216" cy="2264112"/>
          </a:xfrm>
          <a:prstGeom prst="rect">
            <a:avLst/>
          </a:prstGeom>
        </p:spPr>
        <p:txBody>
          <a:bodyPr>
            <a:noAutofit/>
          </a:bodyPr>
          <a:lstStyle>
            <a:lvl1pPr>
              <a:lnSpc>
                <a:spcPct val="80000"/>
              </a:lnSpc>
              <a:defRPr sz="6200">
                <a:solidFill>
                  <a:schemeClr val="bg1"/>
                </a:solidFill>
              </a:defRPr>
            </a:lvl1pPr>
          </a:lstStyle>
          <a:p>
            <a:r>
              <a:rPr lang="en-US"/>
              <a:t>CLICK TO EDIT</a:t>
            </a:r>
          </a:p>
        </p:txBody>
      </p:sp>
      <p:sp>
        <p:nvSpPr>
          <p:cNvPr id="6" name="Content Placeholder 2"/>
          <p:cNvSpPr>
            <a:spLocks noGrp="1"/>
          </p:cNvSpPr>
          <p:nvPr>
            <p:ph idx="1"/>
          </p:nvPr>
        </p:nvSpPr>
        <p:spPr>
          <a:xfrm>
            <a:off x="425681" y="2814763"/>
            <a:ext cx="4361004" cy="3447704"/>
          </a:xfrm>
          <a:prstGeom prst="rect">
            <a:avLst/>
          </a:prstGeom>
        </p:spPr>
        <p:txBody>
          <a:bodyPr anchor="b"/>
          <a:lstStyle>
            <a:lvl1pPr marL="0" indent="0">
              <a:lnSpc>
                <a:spcPct val="100000"/>
              </a:lnSpc>
              <a:spcBef>
                <a:spcPts val="0"/>
              </a:spcBef>
              <a:buNone/>
              <a:defRPr sz="2000">
                <a:solidFill>
                  <a:schemeClr val="tx1"/>
                </a:solidFill>
              </a:defRPr>
            </a:lvl1pPr>
            <a:lvl2pPr>
              <a:spcBef>
                <a:spcPts val="0"/>
              </a:spcBef>
              <a:defRPr/>
            </a:lvl2pPr>
            <a:lvl3pPr>
              <a:spcBef>
                <a:spcPts val="0"/>
              </a:spcBef>
              <a:defRPr/>
            </a:lvl3pPr>
            <a:lvl4pPr>
              <a:spcBef>
                <a:spcPts val="0"/>
              </a:spcBef>
              <a:defRPr/>
            </a:lvl4pPr>
            <a:lvl5pPr>
              <a:spcBef>
                <a:spcPts val="0"/>
              </a:spcBef>
              <a:defRPr/>
            </a:lvl5pPr>
          </a:lstStyle>
          <a:p>
            <a:pPr lvl="0"/>
            <a:endParaRPr lang="en-US"/>
          </a:p>
        </p:txBody>
      </p:sp>
      <p:sp>
        <p:nvSpPr>
          <p:cNvPr id="7" name="Slide Number Placeholder 5"/>
          <p:cNvSpPr>
            <a:spLocks noGrp="1"/>
          </p:cNvSpPr>
          <p:nvPr>
            <p:ph type="sldNum" sz="quarter" idx="12"/>
          </p:nvPr>
        </p:nvSpPr>
        <p:spPr>
          <a:xfrm>
            <a:off x="9123643" y="6444157"/>
            <a:ext cx="2743200" cy="365125"/>
          </a:xfrm>
          <a:prstGeom prst="rect">
            <a:avLst/>
          </a:prstGeom>
          <a:ln>
            <a:noFill/>
          </a:ln>
        </p:spPr>
        <p:txBody>
          <a:bodyPr/>
          <a:lstStyle>
            <a:lvl1pPr>
              <a:defRPr sz="900">
                <a:solidFill>
                  <a:srgbClr val="A67600"/>
                </a:solidFill>
              </a:defRPr>
            </a:lvl1pPr>
          </a:lstStyle>
          <a:p>
            <a:fld id="{0D03E1BA-4E8B-4FE6-B973-ABE274ACFB99}" type="slidenum">
              <a:rPr lang="en-US" smtClean="0"/>
              <a:pPr/>
              <a:t>‹#›</a:t>
            </a:fld>
            <a:endParaRPr lang="en-US"/>
          </a:p>
        </p:txBody>
      </p:sp>
      <p:sp>
        <p:nvSpPr>
          <p:cNvPr id="8" name="Rectangle 7">
            <a:extLst>
              <a:ext uri="{FF2B5EF4-FFF2-40B4-BE49-F238E27FC236}">
                <a16:creationId xmlns:a16="http://schemas.microsoft.com/office/drawing/2014/main" id="{9F9478C1-B6FA-4880-93EB-1F2739BEDC38}"/>
              </a:ext>
            </a:extLst>
          </p:cNvPr>
          <p:cNvSpPr/>
          <p:nvPr userDrawn="1"/>
        </p:nvSpPr>
        <p:spPr>
          <a:xfrm>
            <a:off x="425681" y="6444817"/>
            <a:ext cx="2353208" cy="230832"/>
          </a:xfrm>
          <a:prstGeom prst="rect">
            <a:avLst/>
          </a:prstGeom>
        </p:spPr>
        <p:txBody>
          <a:bodyPr wrap="none" lIns="0" rIns="0">
            <a:spAutoFit/>
          </a:bodyPr>
          <a:lstStyle/>
          <a:p>
            <a:r>
              <a:rPr lang="en-US" sz="900" dirty="0">
                <a:solidFill>
                  <a:srgbClr val="A67600"/>
                </a:solidFill>
              </a:rPr>
              <a:t>Copyright 2018 Accenture. All rights reserved.</a:t>
            </a:r>
          </a:p>
        </p:txBody>
      </p:sp>
      <p:pic>
        <p:nvPicPr>
          <p:cNvPr id="9" name="Picture 8"/>
          <p:cNvPicPr>
            <a:picLocks noChangeAspect="1"/>
          </p:cNvPicPr>
          <p:nvPr userDrawn="1"/>
        </p:nvPicPr>
        <p:blipFill>
          <a:blip r:embed="rId2"/>
          <a:stretch>
            <a:fillRect/>
          </a:stretch>
        </p:blipFill>
        <p:spPr>
          <a:xfrm>
            <a:off x="10481869" y="368300"/>
            <a:ext cx="1302144" cy="519260"/>
          </a:xfrm>
          <a:prstGeom prst="rect">
            <a:avLst/>
          </a:prstGeom>
        </p:spPr>
      </p:pic>
    </p:spTree>
    <p:extLst>
      <p:ext uri="{BB962C8B-B14F-4D97-AF65-F5344CB8AC3E}">
        <p14:creationId xmlns:p14="http://schemas.microsoft.com/office/powerpoint/2010/main" val="12024504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7D267C3-F105-4B19-8059-490DB1F20ECB}"/>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a:spLocks noGrp="1"/>
          </p:cNvSpPr>
          <p:nvPr>
            <p:ph type="title" hasCustomPrompt="1"/>
          </p:nvPr>
        </p:nvSpPr>
        <p:spPr>
          <a:xfrm>
            <a:off x="425680" y="3751898"/>
            <a:ext cx="6188479" cy="2852737"/>
          </a:xfrm>
          <a:prstGeom prst="rect">
            <a:avLst/>
          </a:prstGeom>
        </p:spPr>
        <p:txBody>
          <a:bodyPr anchor="t">
            <a:normAutofit/>
          </a:bodyPr>
          <a:lstStyle>
            <a:lvl1pPr>
              <a:defRPr sz="5400">
                <a:solidFill>
                  <a:schemeClr val="bg1"/>
                </a:solidFill>
              </a:defRPr>
            </a:lvl1pPr>
          </a:lstStyle>
          <a:p>
            <a:r>
              <a:rPr lang="en-US"/>
              <a:t>CLICK TO EDIT MASTER TITLE STYLE</a:t>
            </a:r>
          </a:p>
        </p:txBody>
      </p:sp>
      <p:sp>
        <p:nvSpPr>
          <p:cNvPr id="11" name="Text Placeholder 2"/>
          <p:cNvSpPr>
            <a:spLocks noGrp="1"/>
          </p:cNvSpPr>
          <p:nvPr>
            <p:ph type="body" idx="1" hasCustomPrompt="1"/>
          </p:nvPr>
        </p:nvSpPr>
        <p:spPr>
          <a:xfrm>
            <a:off x="7345237" y="472712"/>
            <a:ext cx="4309733" cy="2372088"/>
          </a:xfrm>
          <a:prstGeom prst="rect">
            <a:avLst/>
          </a:prstGeom>
        </p:spPr>
        <p:txBody>
          <a:bodyPr/>
          <a:lstStyle>
            <a:lvl1pPr marL="0" indent="0" algn="l" defTabSz="914400" rtl="0" eaLnBrk="1" latinLnBrk="0" hangingPunct="1">
              <a:lnSpc>
                <a:spcPct val="90000"/>
              </a:lnSpc>
              <a:spcBef>
                <a:spcPct val="0"/>
              </a:spcBef>
              <a:buNone/>
              <a:defRPr lang="en-US" sz="3200" kern="1200" dirty="0" smtClean="0">
                <a:solidFill>
                  <a:schemeClr val="bg1"/>
                </a:solid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Title</a:t>
            </a:r>
          </a:p>
        </p:txBody>
      </p:sp>
      <p:pic>
        <p:nvPicPr>
          <p:cNvPr id="13" name="Picture 12"/>
          <p:cNvPicPr>
            <a:picLocks noChangeAspect="1"/>
          </p:cNvPicPr>
          <p:nvPr userDrawn="1"/>
        </p:nvPicPr>
        <p:blipFill>
          <a:blip r:embed="rId2"/>
          <a:stretch>
            <a:fillRect/>
          </a:stretch>
        </p:blipFill>
        <p:spPr>
          <a:xfrm>
            <a:off x="442913" y="287564"/>
            <a:ext cx="1922916" cy="766807"/>
          </a:xfrm>
          <a:prstGeom prst="rect">
            <a:avLst/>
          </a:prstGeom>
        </p:spPr>
      </p:pic>
    </p:spTree>
    <p:extLst>
      <p:ext uri="{BB962C8B-B14F-4D97-AF65-F5344CB8AC3E}">
        <p14:creationId xmlns:p14="http://schemas.microsoft.com/office/powerpoint/2010/main" val="682384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ap +2">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67D267C3-F105-4B19-8059-490DB1F20ECB}"/>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rotWithShape="1">
          <a:blip r:embed="rId2" cstate="email">
            <a:alphaModFix amt="70000"/>
            <a:extLst>
              <a:ext uri="{28A0092B-C50C-407E-A947-70E740481C1C}">
                <a14:useLocalDpi xmlns:a14="http://schemas.microsoft.com/office/drawing/2010/main"/>
              </a:ext>
            </a:extLst>
          </a:blip>
          <a:srcRect/>
          <a:stretch/>
        </p:blipFill>
        <p:spPr>
          <a:xfrm>
            <a:off x="6457333" y="-287867"/>
            <a:ext cx="5751600" cy="7145867"/>
          </a:xfrm>
          <a:prstGeom prst="rect">
            <a:avLst/>
          </a:prstGeom>
        </p:spPr>
      </p:pic>
      <p:sp>
        <p:nvSpPr>
          <p:cNvPr id="25" name="Title 1"/>
          <p:cNvSpPr>
            <a:spLocks noGrp="1"/>
          </p:cNvSpPr>
          <p:nvPr>
            <p:ph type="title" hasCustomPrompt="1"/>
          </p:nvPr>
        </p:nvSpPr>
        <p:spPr>
          <a:xfrm>
            <a:off x="436880" y="368300"/>
            <a:ext cx="7608216" cy="1030357"/>
          </a:xfrm>
          <a:prstGeom prst="rect">
            <a:avLst/>
          </a:prstGeom>
        </p:spPr>
        <p:txBody>
          <a:bodyPr/>
          <a:lstStyle>
            <a:lvl1pPr>
              <a:defRPr>
                <a:solidFill>
                  <a:schemeClr val="bg1"/>
                </a:solidFill>
              </a:defRPr>
            </a:lvl1pPr>
          </a:lstStyle>
          <a:p>
            <a:r>
              <a:rPr lang="en-US"/>
              <a:t>CLICK TO EDIT MASTER TITLE STYLE</a:t>
            </a:r>
          </a:p>
        </p:txBody>
      </p:sp>
      <p:sp>
        <p:nvSpPr>
          <p:cNvPr id="26" name="TextBox 25"/>
          <p:cNvSpPr txBox="1"/>
          <p:nvPr userDrawn="1"/>
        </p:nvSpPr>
        <p:spPr>
          <a:xfrm>
            <a:off x="8178967" y="2977457"/>
            <a:ext cx="589280" cy="289519"/>
          </a:xfrm>
          <a:prstGeom prst="rect">
            <a:avLst/>
          </a:prstGeom>
        </p:spPr>
        <p:txBody>
          <a:bodyPr vert="horz" wrap="square" lIns="91440" tIns="45720" rIns="91440" bIns="45720" rtlCol="0">
            <a:normAutofit/>
          </a:bodyPr>
          <a:lstStyle/>
          <a:p>
            <a:r>
              <a:rPr lang="en-US" sz="1200" b="0">
                <a:latin typeface="+mj-lt"/>
              </a:rPr>
              <a:t>UK</a:t>
            </a:r>
          </a:p>
        </p:txBody>
      </p:sp>
      <p:sp>
        <p:nvSpPr>
          <p:cNvPr id="27" name="TextBox 26"/>
          <p:cNvSpPr txBox="1"/>
          <p:nvPr userDrawn="1"/>
        </p:nvSpPr>
        <p:spPr>
          <a:xfrm>
            <a:off x="9236834" y="3392595"/>
            <a:ext cx="1026160" cy="304800"/>
          </a:xfrm>
          <a:prstGeom prst="rect">
            <a:avLst/>
          </a:prstGeom>
        </p:spPr>
        <p:txBody>
          <a:bodyPr vert="horz" wrap="square" lIns="91440" tIns="45720" rIns="91440" bIns="45720" rtlCol="0">
            <a:normAutofit/>
          </a:bodyPr>
          <a:lstStyle/>
          <a:p>
            <a:r>
              <a:rPr lang="en-US" sz="1200" b="0">
                <a:latin typeface="+mj-lt"/>
              </a:rPr>
              <a:t>Germany</a:t>
            </a:r>
          </a:p>
        </p:txBody>
      </p:sp>
      <p:sp>
        <p:nvSpPr>
          <p:cNvPr id="28" name="TextBox 27"/>
          <p:cNvSpPr txBox="1"/>
          <p:nvPr userDrawn="1"/>
        </p:nvSpPr>
        <p:spPr>
          <a:xfrm>
            <a:off x="11230155" y="5899575"/>
            <a:ext cx="1026160" cy="304800"/>
          </a:xfrm>
          <a:prstGeom prst="rect">
            <a:avLst/>
          </a:prstGeom>
        </p:spPr>
        <p:txBody>
          <a:bodyPr vert="horz" wrap="square" lIns="91440" tIns="45720" rIns="91440" bIns="45720" rtlCol="0">
            <a:normAutofit/>
          </a:bodyPr>
          <a:lstStyle/>
          <a:p>
            <a:r>
              <a:rPr lang="en-US" sz="1200" b="0">
                <a:latin typeface="+mj-lt"/>
              </a:rPr>
              <a:t>Greece</a:t>
            </a:r>
          </a:p>
        </p:txBody>
      </p:sp>
      <p:sp>
        <p:nvSpPr>
          <p:cNvPr id="29" name="TextBox 28"/>
          <p:cNvSpPr txBox="1"/>
          <p:nvPr userDrawn="1"/>
        </p:nvSpPr>
        <p:spPr>
          <a:xfrm>
            <a:off x="10986705" y="2415095"/>
            <a:ext cx="1026160" cy="304800"/>
          </a:xfrm>
          <a:prstGeom prst="rect">
            <a:avLst/>
          </a:prstGeom>
        </p:spPr>
        <p:txBody>
          <a:bodyPr vert="horz" wrap="square" lIns="91440" tIns="45720" rIns="91440" bIns="45720" rtlCol="0">
            <a:normAutofit/>
          </a:bodyPr>
          <a:lstStyle/>
          <a:p>
            <a:r>
              <a:rPr lang="en-US" sz="1200" b="0">
                <a:solidFill>
                  <a:srgbClr val="FF0000"/>
                </a:solidFill>
                <a:latin typeface="+mj-lt"/>
              </a:rPr>
              <a:t>Latvia</a:t>
            </a:r>
          </a:p>
        </p:txBody>
      </p:sp>
      <p:sp>
        <p:nvSpPr>
          <p:cNvPr id="30" name="TextBox 29"/>
          <p:cNvSpPr txBox="1"/>
          <p:nvPr userDrawn="1"/>
        </p:nvSpPr>
        <p:spPr>
          <a:xfrm>
            <a:off x="9827807" y="2276453"/>
            <a:ext cx="1026160" cy="304800"/>
          </a:xfrm>
          <a:prstGeom prst="rect">
            <a:avLst/>
          </a:prstGeom>
        </p:spPr>
        <p:txBody>
          <a:bodyPr vert="horz" wrap="square" lIns="91440" tIns="45720" rIns="91440" bIns="45720" rtlCol="0">
            <a:normAutofit/>
          </a:bodyPr>
          <a:lstStyle/>
          <a:p>
            <a:r>
              <a:rPr lang="en-US" sz="1200" b="0">
                <a:latin typeface="+mj-lt"/>
              </a:rPr>
              <a:t>Sweden</a:t>
            </a:r>
          </a:p>
        </p:txBody>
      </p:sp>
      <p:sp>
        <p:nvSpPr>
          <p:cNvPr id="31" name="TextBox 30"/>
          <p:cNvSpPr txBox="1"/>
          <p:nvPr userDrawn="1"/>
        </p:nvSpPr>
        <p:spPr>
          <a:xfrm>
            <a:off x="10926942" y="1502177"/>
            <a:ext cx="1026160" cy="304800"/>
          </a:xfrm>
          <a:prstGeom prst="rect">
            <a:avLst/>
          </a:prstGeom>
        </p:spPr>
        <p:txBody>
          <a:bodyPr vert="horz" wrap="square" lIns="91440" tIns="45720" rIns="91440" bIns="45720" rtlCol="0">
            <a:normAutofit/>
          </a:bodyPr>
          <a:lstStyle/>
          <a:p>
            <a:r>
              <a:rPr lang="en-US" sz="1200" b="0">
                <a:latin typeface="+mj-lt"/>
              </a:rPr>
              <a:t>Finland</a:t>
            </a:r>
          </a:p>
        </p:txBody>
      </p:sp>
      <p:sp>
        <p:nvSpPr>
          <p:cNvPr id="34" name="Content Placeholder 2">
            <a:extLst>
              <a:ext uri="{FF2B5EF4-FFF2-40B4-BE49-F238E27FC236}">
                <a16:creationId xmlns:a16="http://schemas.microsoft.com/office/drawing/2014/main" id="{752F5D99-DF95-4A95-B88D-3858B816D2EB}"/>
              </a:ext>
            </a:extLst>
          </p:cNvPr>
          <p:cNvSpPr>
            <a:spLocks noGrp="1"/>
          </p:cNvSpPr>
          <p:nvPr>
            <p:ph idx="1" hasCustomPrompt="1"/>
          </p:nvPr>
        </p:nvSpPr>
        <p:spPr>
          <a:xfrm>
            <a:off x="436880" y="1983555"/>
            <a:ext cx="350493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35" name="Content Placeholder 2">
            <a:extLst>
              <a:ext uri="{FF2B5EF4-FFF2-40B4-BE49-F238E27FC236}">
                <a16:creationId xmlns:a16="http://schemas.microsoft.com/office/drawing/2014/main" id="{3D16208B-7C7C-41E9-A6E3-5C4A0F7A0134}"/>
              </a:ext>
            </a:extLst>
          </p:cNvPr>
          <p:cNvSpPr>
            <a:spLocks noGrp="1"/>
          </p:cNvSpPr>
          <p:nvPr>
            <p:ph idx="14" hasCustomPrompt="1"/>
          </p:nvPr>
        </p:nvSpPr>
        <p:spPr>
          <a:xfrm>
            <a:off x="4540158" y="1983555"/>
            <a:ext cx="350493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39" name="Slide Number Placeholder 5"/>
          <p:cNvSpPr>
            <a:spLocks noGrp="1"/>
          </p:cNvSpPr>
          <p:nvPr>
            <p:ph type="sldNum" sz="quarter" idx="12"/>
          </p:nvPr>
        </p:nvSpPr>
        <p:spPr>
          <a:xfrm>
            <a:off x="9123643" y="6444157"/>
            <a:ext cx="2743200" cy="365125"/>
          </a:xfrm>
          <a:prstGeom prst="rect">
            <a:avLst/>
          </a:prstGeom>
          <a:ln>
            <a:noFill/>
          </a:ln>
        </p:spPr>
        <p:txBody>
          <a:bodyPr/>
          <a:lstStyle>
            <a:lvl1pPr>
              <a:defRPr sz="900">
                <a:solidFill>
                  <a:srgbClr val="A67600"/>
                </a:solidFill>
              </a:defRPr>
            </a:lvl1pPr>
          </a:lstStyle>
          <a:p>
            <a:fld id="{0D03E1BA-4E8B-4FE6-B973-ABE274ACFB99}" type="slidenum">
              <a:rPr lang="en-US" smtClean="0"/>
              <a:pPr/>
              <a:t>‹#›</a:t>
            </a:fld>
            <a:endParaRPr lang="en-US"/>
          </a:p>
        </p:txBody>
      </p:sp>
      <p:sp>
        <p:nvSpPr>
          <p:cNvPr id="40" name="Rectangle 39">
            <a:extLst>
              <a:ext uri="{FF2B5EF4-FFF2-40B4-BE49-F238E27FC236}">
                <a16:creationId xmlns:a16="http://schemas.microsoft.com/office/drawing/2014/main" id="{9F9478C1-B6FA-4880-93EB-1F2739BEDC38}"/>
              </a:ext>
            </a:extLst>
          </p:cNvPr>
          <p:cNvSpPr/>
          <p:nvPr userDrawn="1"/>
        </p:nvSpPr>
        <p:spPr>
          <a:xfrm>
            <a:off x="425681" y="6444817"/>
            <a:ext cx="2353208" cy="230832"/>
          </a:xfrm>
          <a:prstGeom prst="rect">
            <a:avLst/>
          </a:prstGeom>
        </p:spPr>
        <p:txBody>
          <a:bodyPr wrap="none" lIns="0" rIns="0">
            <a:spAutoFit/>
          </a:bodyPr>
          <a:lstStyle/>
          <a:p>
            <a:r>
              <a:rPr lang="en-US" sz="900" dirty="0">
                <a:solidFill>
                  <a:srgbClr val="A67600"/>
                </a:solidFill>
              </a:rPr>
              <a:t>Copyright 2018 Accenture. All rights reserved.</a:t>
            </a:r>
          </a:p>
        </p:txBody>
      </p:sp>
    </p:spTree>
    <p:extLst>
      <p:ext uri="{BB962C8B-B14F-4D97-AF65-F5344CB8AC3E}">
        <p14:creationId xmlns:p14="http://schemas.microsoft.com/office/powerpoint/2010/main" val="3845519347"/>
      </p:ext>
    </p:extLst>
  </p:cSld>
  <p:clrMapOvr>
    <a:masterClrMapping/>
  </p:clrMapOvr>
  <p:extLst mod="1">
    <p:ext uri="{DCECCB84-F9BA-43D5-87BE-67443E8EF086}">
      <p15:sldGuideLst xmlns:p15="http://schemas.microsoft.com/office/powerpoint/2012/main">
        <p15:guide id="1" orient="horz" pos="23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1">
    <p:spTree>
      <p:nvGrpSpPr>
        <p:cNvPr id="1" name=""/>
        <p:cNvGrpSpPr/>
        <p:nvPr/>
      </p:nvGrpSpPr>
      <p:grpSpPr>
        <a:xfrm>
          <a:off x="0" y="0"/>
          <a:ext cx="0" cy="0"/>
          <a:chOff x="0" y="0"/>
          <a:chExt cx="0" cy="0"/>
        </a:xfrm>
      </p:grpSpPr>
      <p:sp>
        <p:nvSpPr>
          <p:cNvPr id="9" name="Content Placeholder 2"/>
          <p:cNvSpPr>
            <a:spLocks noGrp="1"/>
          </p:cNvSpPr>
          <p:nvPr>
            <p:ph idx="1"/>
          </p:nvPr>
        </p:nvSpPr>
        <p:spPr>
          <a:xfrm>
            <a:off x="436880" y="1983556"/>
            <a:ext cx="7608216" cy="4068452"/>
          </a:xfrm>
          <a:prstGeom prst="rect">
            <a:avLst/>
          </a:prstGeom>
        </p:spPr>
        <p:txBody>
          <a:bodyPr/>
          <a:lstStyle>
            <a:lvl1pPr marL="0" indent="0">
              <a:spcBef>
                <a:spcPts val="0"/>
              </a:spcBef>
              <a:buNone/>
              <a:defRPr sz="1400"/>
            </a:lvl1pPr>
            <a:lvl2pPr>
              <a:spcBef>
                <a:spcPts val="0"/>
              </a:spcBef>
              <a:defRPr/>
            </a:lvl2pPr>
            <a:lvl3pPr>
              <a:spcBef>
                <a:spcPts val="0"/>
              </a:spcBef>
              <a:defRPr/>
            </a:lvl3pPr>
            <a:lvl4pPr>
              <a:spcBef>
                <a:spcPts val="0"/>
              </a:spcBef>
              <a:defRPr/>
            </a:lvl4pPr>
            <a:lvl5pPr>
              <a:spcBef>
                <a:spcPts val="0"/>
              </a:spcBef>
              <a:defRPr/>
            </a:lvl5pPr>
          </a:lstStyle>
          <a:p>
            <a:pPr lvl="0"/>
            <a:r>
              <a:rPr lang="en-US"/>
              <a:t>Edit Master text styles</a:t>
            </a:r>
          </a:p>
        </p:txBody>
      </p:sp>
      <p:sp>
        <p:nvSpPr>
          <p:cNvPr id="13" name="Content Placeholder 2"/>
          <p:cNvSpPr>
            <a:spLocks noGrp="1"/>
          </p:cNvSpPr>
          <p:nvPr>
            <p:ph idx="13" hasCustomPrompt="1"/>
          </p:nvPr>
        </p:nvSpPr>
        <p:spPr>
          <a:xfrm>
            <a:off x="8907919" y="1983556"/>
            <a:ext cx="2866159" cy="4110303"/>
          </a:xfrm>
          <a:prstGeom prst="rect">
            <a:avLst/>
          </a:prstGeom>
        </p:spPr>
        <p:txBody>
          <a:bodyPr lIns="0" tIns="0" rIns="0" bIns="0"/>
          <a:lstStyle>
            <a:lvl1pPr marL="0" indent="0">
              <a:spcBef>
                <a:spcPts val="0"/>
              </a:spcBef>
              <a:buNone/>
              <a:defRPr sz="1400" b="0" baseline="0">
                <a:latin typeface="+mj-lt"/>
              </a:defRPr>
            </a:lvl1pPr>
          </a:lstStyle>
          <a:p>
            <a:pPr lvl="0"/>
            <a:r>
              <a:rPr lang="en-US"/>
              <a:t>Some text</a:t>
            </a:r>
          </a:p>
        </p:txBody>
      </p:sp>
      <p:cxnSp>
        <p:nvCxnSpPr>
          <p:cNvPr id="14" name="Straight Connector 13"/>
          <p:cNvCxnSpPr/>
          <p:nvPr userDrawn="1"/>
        </p:nvCxnSpPr>
        <p:spPr>
          <a:xfrm>
            <a:off x="8907919" y="1737360"/>
            <a:ext cx="286615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itle 5">
            <a:extLst>
              <a:ext uri="{FF2B5EF4-FFF2-40B4-BE49-F238E27FC236}">
                <a16:creationId xmlns:a16="http://schemas.microsoft.com/office/drawing/2014/main" id="{6F50C221-C5BF-4195-812B-6187E5AA6B2B}"/>
              </a:ext>
            </a:extLst>
          </p:cNvPr>
          <p:cNvSpPr>
            <a:spLocks noGrp="1"/>
          </p:cNvSpPr>
          <p:nvPr>
            <p:ph type="title" hasCustomPrompt="1"/>
          </p:nvPr>
        </p:nvSpPr>
        <p:spPr>
          <a:xfrm>
            <a:off x="436880" y="368300"/>
            <a:ext cx="7608216" cy="1016709"/>
          </a:xfrm>
          <a:prstGeom prst="rect">
            <a:avLst/>
          </a:prstGeom>
        </p:spPr>
        <p:txBody>
          <a:bodyPr>
            <a:normAutofit/>
          </a:bodyPr>
          <a:lstStyle>
            <a:lvl1pPr>
              <a:lnSpc>
                <a:spcPct val="80000"/>
              </a:lnSpc>
              <a:defRPr sz="4000"/>
            </a:lvl1pPr>
          </a:lstStyle>
          <a:p>
            <a:r>
              <a:rPr lang="en-US"/>
              <a:t>CLICK TO EDIT MASTER TITLE STYLE</a:t>
            </a:r>
          </a:p>
        </p:txBody>
      </p:sp>
      <p:sp>
        <p:nvSpPr>
          <p:cNvPr id="18"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136735440"/>
      </p:ext>
    </p:extLst>
  </p:cSld>
  <p:clrMapOvr>
    <a:masterClrMapping/>
  </p:clrMapOvr>
  <p:extLst mod="1">
    <p:ext uri="{DCECCB84-F9BA-43D5-87BE-67443E8EF086}">
      <p15:sldGuideLst xmlns:p15="http://schemas.microsoft.com/office/powerpoint/2012/main">
        <p15:guide id="1" pos="3840">
          <p15:clr>
            <a:srgbClr val="FBAE40"/>
          </p15:clr>
        </p15:guide>
        <p15:guide id="2" orient="horz" pos="4156">
          <p15:clr>
            <a:srgbClr val="FBAE40"/>
          </p15:clr>
        </p15:guide>
        <p15:guide id="3" pos="3940">
          <p15:clr>
            <a:srgbClr val="FBAE40"/>
          </p15:clr>
        </p15:guide>
        <p15:guide id="4" orient="horz" pos="23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62152-0535-2C4E-B64A-F1363EBC93EB}"/>
              </a:ext>
            </a:extLst>
          </p:cNvPr>
          <p:cNvSpPr>
            <a:spLocks noGrp="1"/>
          </p:cNvSpPr>
          <p:nvPr>
            <p:ph type="title" hasCustomPrompt="1"/>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D1E73AA9-2314-5744-A265-251AC0D3CF1B}"/>
              </a:ext>
            </a:extLst>
          </p:cNvPr>
          <p:cNvSpPr>
            <a:spLocks noGrp="1"/>
          </p:cNvSpPr>
          <p:nvPr>
            <p:ph type="sldNum" sz="quarter" idx="10"/>
          </p:nvPr>
        </p:nvSpPr>
        <p:spPr/>
        <p:txBody>
          <a:bodyPr/>
          <a:lstStyle/>
          <a:p>
            <a:fld id="{0D03E1BA-4E8B-4FE6-B973-ABE274ACFB99}" type="slidenum">
              <a:rPr lang="en-US" smtClean="0"/>
              <a:pPr/>
              <a:t>‹#›</a:t>
            </a:fld>
            <a:endParaRPr lang="en-US"/>
          </a:p>
        </p:txBody>
      </p:sp>
      <p:sp>
        <p:nvSpPr>
          <p:cNvPr id="4" name="Content Placeholder 2">
            <a:extLst>
              <a:ext uri="{FF2B5EF4-FFF2-40B4-BE49-F238E27FC236}">
                <a16:creationId xmlns:a16="http://schemas.microsoft.com/office/drawing/2014/main" id="{D1F0A8A3-3D38-D241-A654-2633CFA9E2E0}"/>
              </a:ext>
            </a:extLst>
          </p:cNvPr>
          <p:cNvSpPr>
            <a:spLocks noGrp="1"/>
          </p:cNvSpPr>
          <p:nvPr>
            <p:ph idx="1"/>
          </p:nvPr>
        </p:nvSpPr>
        <p:spPr>
          <a:xfrm>
            <a:off x="436880" y="1983556"/>
            <a:ext cx="7608216" cy="4068452"/>
          </a:xfrm>
          <a:prstGeom prst="rect">
            <a:avLst/>
          </a:prstGeom>
        </p:spPr>
        <p:txBody>
          <a:bodyPr/>
          <a:lstStyle>
            <a:lvl1pPr marL="0" indent="0">
              <a:spcBef>
                <a:spcPts val="0"/>
              </a:spcBef>
              <a:buNone/>
              <a:defRPr sz="1400"/>
            </a:lvl1pPr>
            <a:lvl2pPr>
              <a:spcBef>
                <a:spcPts val="0"/>
              </a:spcBef>
              <a:defRPr/>
            </a:lvl2pPr>
            <a:lvl3pPr>
              <a:spcBef>
                <a:spcPts val="0"/>
              </a:spcBef>
              <a:defRPr/>
            </a:lvl3pPr>
            <a:lvl4pPr>
              <a:spcBef>
                <a:spcPts val="0"/>
              </a:spcBef>
              <a:defRPr/>
            </a:lvl4pPr>
            <a:lvl5pPr>
              <a:spcBef>
                <a:spcPts val="0"/>
              </a:spcBef>
              <a:defRPr/>
            </a:lvl5pPr>
          </a:lstStyle>
          <a:p>
            <a:pPr lvl="0"/>
            <a:r>
              <a:rPr lang="en-US"/>
              <a:t>Edit Master text styles</a:t>
            </a:r>
          </a:p>
        </p:txBody>
      </p:sp>
      <p:sp>
        <p:nvSpPr>
          <p:cNvPr id="5" name="Content Placeholder 2">
            <a:extLst>
              <a:ext uri="{FF2B5EF4-FFF2-40B4-BE49-F238E27FC236}">
                <a16:creationId xmlns:a16="http://schemas.microsoft.com/office/drawing/2014/main" id="{750CF3CF-AAF8-444C-87E5-D72B27800E9D}"/>
              </a:ext>
            </a:extLst>
          </p:cNvPr>
          <p:cNvSpPr>
            <a:spLocks noGrp="1"/>
          </p:cNvSpPr>
          <p:nvPr>
            <p:ph idx="13" hasCustomPrompt="1"/>
          </p:nvPr>
        </p:nvSpPr>
        <p:spPr>
          <a:xfrm>
            <a:off x="8907919" y="1983556"/>
            <a:ext cx="2866159" cy="4110303"/>
          </a:xfrm>
          <a:prstGeom prst="rect">
            <a:avLst/>
          </a:prstGeom>
        </p:spPr>
        <p:txBody>
          <a:bodyPr lIns="0" tIns="0" rIns="0" bIns="0"/>
          <a:lstStyle>
            <a:lvl1pPr marL="0" indent="0">
              <a:spcBef>
                <a:spcPts val="0"/>
              </a:spcBef>
              <a:buNone/>
              <a:defRPr sz="1400" b="0" baseline="0">
                <a:latin typeface="+mj-lt"/>
              </a:defRPr>
            </a:lvl1pPr>
          </a:lstStyle>
          <a:p>
            <a:pPr lvl="0"/>
            <a:r>
              <a:rPr lang="en-US"/>
              <a:t>Some text</a:t>
            </a:r>
          </a:p>
        </p:txBody>
      </p:sp>
      <p:sp>
        <p:nvSpPr>
          <p:cNvPr id="6" name="TextBox 5">
            <a:extLst>
              <a:ext uri="{FF2B5EF4-FFF2-40B4-BE49-F238E27FC236}">
                <a16:creationId xmlns:a16="http://schemas.microsoft.com/office/drawing/2014/main" id="{A6246A0D-51B6-5A45-9FF1-B4549922C668}"/>
              </a:ext>
            </a:extLst>
          </p:cNvPr>
          <p:cNvSpPr txBox="1"/>
          <p:nvPr userDrawn="1"/>
        </p:nvSpPr>
        <p:spPr>
          <a:xfrm>
            <a:off x="8896043" y="1246637"/>
            <a:ext cx="2878035" cy="396240"/>
          </a:xfrm>
          <a:prstGeom prst="rect">
            <a:avLst/>
          </a:prstGeom>
        </p:spPr>
        <p:txBody>
          <a:bodyPr vert="horz" wrap="square" lIns="0" tIns="0" rIns="0" bIns="0" rtlCol="0" anchor="b">
            <a:normAutofit/>
          </a:bodyPr>
          <a:lstStyle/>
          <a:p>
            <a:pPr algn="r"/>
            <a:r>
              <a:rPr lang="en-US" sz="1100" dirty="0">
                <a:latin typeface="+mj-lt"/>
              </a:rPr>
              <a:t>Visit us </a:t>
            </a:r>
            <a:r>
              <a:rPr lang="en-US" sz="1100" dirty="0">
                <a:solidFill>
                  <a:srgbClr val="FF0000"/>
                </a:solidFill>
                <a:latin typeface="+mj-lt"/>
              </a:rPr>
              <a:t>@ </a:t>
            </a:r>
            <a:r>
              <a:rPr lang="en-US" sz="1100" u="sng" dirty="0">
                <a:solidFill>
                  <a:srgbClr val="FF0000"/>
                </a:solidFill>
                <a:latin typeface="+mj-lt"/>
              </a:rPr>
              <a:t>Latvia.Accenture.lv</a:t>
            </a:r>
          </a:p>
        </p:txBody>
      </p:sp>
      <p:cxnSp>
        <p:nvCxnSpPr>
          <p:cNvPr id="7" name="Straight Connector 6">
            <a:extLst>
              <a:ext uri="{FF2B5EF4-FFF2-40B4-BE49-F238E27FC236}">
                <a16:creationId xmlns:a16="http://schemas.microsoft.com/office/drawing/2014/main" id="{50B8D597-A23A-654A-87BC-1948DAE04E6B}"/>
              </a:ext>
            </a:extLst>
          </p:cNvPr>
          <p:cNvCxnSpPr/>
          <p:nvPr userDrawn="1"/>
        </p:nvCxnSpPr>
        <p:spPr>
          <a:xfrm>
            <a:off x="8907919" y="1737360"/>
            <a:ext cx="286615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7128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42912" y="368300"/>
            <a:ext cx="7602183" cy="1030357"/>
          </a:xfrm>
          <a:prstGeom prst="rect">
            <a:avLst/>
          </a:prstGeom>
        </p:spPr>
        <p:txBody>
          <a:bodyPr/>
          <a:lstStyle/>
          <a:p>
            <a:r>
              <a:rPr lang="en-US" dirty="0"/>
              <a:t>CLICK TO EDIT MASTER TITLE STYLE</a:t>
            </a:r>
          </a:p>
        </p:txBody>
      </p:sp>
      <p:sp>
        <p:nvSpPr>
          <p:cNvPr id="11" name="Content Placeholder 2"/>
          <p:cNvSpPr>
            <a:spLocks noGrp="1"/>
          </p:cNvSpPr>
          <p:nvPr>
            <p:ph idx="1" hasCustomPrompt="1"/>
          </p:nvPr>
        </p:nvSpPr>
        <p:spPr>
          <a:xfrm>
            <a:off x="436880" y="1983555"/>
            <a:ext cx="350493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12" name="Content Placeholder 2"/>
          <p:cNvSpPr>
            <a:spLocks noGrp="1"/>
          </p:cNvSpPr>
          <p:nvPr>
            <p:ph idx="13" hasCustomPrompt="1"/>
          </p:nvPr>
        </p:nvSpPr>
        <p:spPr>
          <a:xfrm>
            <a:off x="8907919" y="1983556"/>
            <a:ext cx="2866159" cy="4110303"/>
          </a:xfrm>
          <a:prstGeom prst="rect">
            <a:avLst/>
          </a:prstGeom>
        </p:spPr>
        <p:txBody>
          <a:bodyPr lIns="0" tIns="0" rIns="0" bIns="0"/>
          <a:lstStyle>
            <a:lvl1pPr marL="0" indent="0">
              <a:spcBef>
                <a:spcPts val="0"/>
              </a:spcBef>
              <a:buNone/>
              <a:defRPr sz="1600" b="0" baseline="0">
                <a:latin typeface="+mj-lt"/>
              </a:defRPr>
            </a:lvl1pPr>
          </a:lstStyle>
          <a:p>
            <a:pPr lvl="0"/>
            <a:r>
              <a:rPr lang="en-US"/>
              <a:t>Some text</a:t>
            </a:r>
          </a:p>
        </p:txBody>
      </p:sp>
      <p:sp>
        <p:nvSpPr>
          <p:cNvPr id="14" name="Content Placeholder 2"/>
          <p:cNvSpPr>
            <a:spLocks noGrp="1"/>
          </p:cNvSpPr>
          <p:nvPr>
            <p:ph idx="14" hasCustomPrompt="1"/>
          </p:nvPr>
        </p:nvSpPr>
        <p:spPr>
          <a:xfrm>
            <a:off x="4540158" y="1983555"/>
            <a:ext cx="350493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cxnSp>
        <p:nvCxnSpPr>
          <p:cNvPr id="15" name="Straight Connector 14"/>
          <p:cNvCxnSpPr/>
          <p:nvPr userDrawn="1"/>
        </p:nvCxnSpPr>
        <p:spPr>
          <a:xfrm>
            <a:off x="8907920" y="1737360"/>
            <a:ext cx="286615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78095035"/>
      </p:ext>
    </p:extLst>
  </p:cSld>
  <p:clrMapOvr>
    <a:masterClrMapping/>
  </p:clrMapOvr>
  <p:extLst mod="1">
    <p:ext uri="{DCECCB84-F9BA-43D5-87BE-67443E8EF086}">
      <p15:sldGuideLst xmlns:p15="http://schemas.microsoft.com/office/powerpoint/2012/main">
        <p15:guide id="1" orient="horz" pos="415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912" y="368300"/>
            <a:ext cx="7574887" cy="1005157"/>
          </a:xfrm>
        </p:spPr>
        <p:txBody>
          <a:bodyPr>
            <a:normAutofit/>
          </a:bodyPr>
          <a:lstStyle>
            <a:lvl1pPr>
              <a:defRPr sz="4000"/>
            </a:lvl1pPr>
          </a:lstStyle>
          <a:p>
            <a:r>
              <a:rPr lang="en-US"/>
              <a:t>CLICK TO EDIT MASTER TITLE STYLE</a:t>
            </a:r>
          </a:p>
        </p:txBody>
      </p:sp>
      <p:sp>
        <p:nvSpPr>
          <p:cNvPr id="3" name="Content Placeholder 2"/>
          <p:cNvSpPr>
            <a:spLocks noGrp="1"/>
          </p:cNvSpPr>
          <p:nvPr>
            <p:ph idx="1" hasCustomPrompt="1"/>
          </p:nvPr>
        </p:nvSpPr>
        <p:spPr>
          <a:xfrm>
            <a:off x="425680" y="1983556"/>
            <a:ext cx="3340203" cy="386666"/>
          </a:xfrm>
        </p:spPr>
        <p:txBody>
          <a:bodyPr lIns="0" tIns="0" rIns="0" bIns="0"/>
          <a:lstStyle>
            <a:lvl1pPr marL="0" indent="0">
              <a:spcBef>
                <a:spcPts val="0"/>
              </a:spcBef>
              <a:buNone/>
              <a:defRPr sz="1400" b="0" baseline="0">
                <a:solidFill>
                  <a:schemeClr val="tx1"/>
                </a:solidFill>
                <a:latin typeface="+mj-lt"/>
              </a:defRPr>
            </a:lvl1pPr>
          </a:lstStyle>
          <a:p>
            <a:pPr lvl="0"/>
            <a:r>
              <a:rPr lang="en-US"/>
              <a:t>TITLE</a:t>
            </a:r>
          </a:p>
          <a:p>
            <a:pPr lvl="0"/>
            <a:endParaRPr lang="en-US"/>
          </a:p>
        </p:txBody>
      </p:sp>
      <p:sp>
        <p:nvSpPr>
          <p:cNvPr id="12" name="Content Placeholder 2"/>
          <p:cNvSpPr>
            <a:spLocks noGrp="1"/>
          </p:cNvSpPr>
          <p:nvPr>
            <p:ph idx="14" hasCustomPrompt="1"/>
          </p:nvPr>
        </p:nvSpPr>
        <p:spPr>
          <a:xfrm>
            <a:off x="8437314" y="1981899"/>
            <a:ext cx="3336763" cy="388323"/>
          </a:xfrm>
        </p:spPr>
        <p:txBody>
          <a:bodyPr lIns="0" tIns="0" rIns="0" bIns="0"/>
          <a:lstStyle>
            <a:lvl1pPr marL="0" indent="0">
              <a:spcBef>
                <a:spcPts val="0"/>
              </a:spcBef>
              <a:buNone/>
              <a:defRPr sz="1400" b="0" baseline="0">
                <a:solidFill>
                  <a:schemeClr val="tx1"/>
                </a:solidFill>
                <a:latin typeface="+mj-lt"/>
              </a:defRPr>
            </a:lvl1pPr>
          </a:lstStyle>
          <a:p>
            <a:pPr lvl="0"/>
            <a:r>
              <a:rPr lang="en-US"/>
              <a:t>SOME TEXT</a:t>
            </a:r>
          </a:p>
        </p:txBody>
      </p:sp>
      <p:sp>
        <p:nvSpPr>
          <p:cNvPr id="14" name="Content Placeholder 2"/>
          <p:cNvSpPr>
            <a:spLocks noGrp="1"/>
          </p:cNvSpPr>
          <p:nvPr>
            <p:ph idx="15" hasCustomPrompt="1"/>
          </p:nvPr>
        </p:nvSpPr>
        <p:spPr>
          <a:xfrm>
            <a:off x="4430798" y="2005963"/>
            <a:ext cx="3341602" cy="364259"/>
          </a:xfrm>
        </p:spPr>
        <p:txBody>
          <a:bodyPr lIns="0" tIns="0" rIns="0" bIns="0"/>
          <a:lstStyle>
            <a:lvl1pPr marL="0" indent="0">
              <a:spcBef>
                <a:spcPts val="0"/>
              </a:spcBef>
              <a:buNone/>
              <a:defRPr sz="1400" b="0" baseline="0">
                <a:solidFill>
                  <a:schemeClr val="tx1"/>
                </a:solidFill>
                <a:latin typeface="+mj-lt"/>
              </a:defRPr>
            </a:lvl1pPr>
          </a:lstStyle>
          <a:p>
            <a:pPr lvl="0"/>
            <a:r>
              <a:rPr lang="en-US"/>
              <a:t>SOME TEXT</a:t>
            </a:r>
          </a:p>
        </p:txBody>
      </p:sp>
      <p:sp>
        <p:nvSpPr>
          <p:cNvPr id="5" name="TextBox 4"/>
          <p:cNvSpPr txBox="1"/>
          <p:nvPr userDrawn="1"/>
        </p:nvSpPr>
        <p:spPr>
          <a:xfrm>
            <a:off x="424981" y="2574758"/>
            <a:ext cx="3340203" cy="914400"/>
          </a:xfrm>
          <a:prstGeom prst="rect">
            <a:avLst/>
          </a:prstGeom>
        </p:spPr>
        <p:txBody>
          <a:bodyPr vert="horz" wrap="none" lIns="0" tIns="0" rIns="0" bIns="0" rtlCol="0" anchor="t">
            <a:normAutofit/>
          </a:bodyPr>
          <a:lstStyle/>
          <a:p>
            <a:endParaRPr lang="en-US"/>
          </a:p>
        </p:txBody>
      </p:sp>
      <p:sp>
        <p:nvSpPr>
          <p:cNvPr id="24" name="Content Placeholder 2"/>
          <p:cNvSpPr>
            <a:spLocks noGrp="1"/>
          </p:cNvSpPr>
          <p:nvPr>
            <p:ph idx="16" hasCustomPrompt="1"/>
          </p:nvPr>
        </p:nvSpPr>
        <p:spPr>
          <a:xfrm>
            <a:off x="424980" y="2399840"/>
            <a:ext cx="3340203" cy="3716426"/>
          </a:xfrm>
        </p:spPr>
        <p:txBody>
          <a:bodyPr lIns="0" tIns="0" rIns="0" bIns="0"/>
          <a:lstStyle>
            <a:lvl1pPr marL="0" indent="0">
              <a:spcBef>
                <a:spcPts val="0"/>
              </a:spcBef>
              <a:buNone/>
              <a:defRPr lang="en-US" sz="1400" b="0" i="0" smtClean="0">
                <a:effectLst/>
                <a:latin typeface="Arial" charset="0"/>
                <a:ea typeface="Arial" charset="0"/>
                <a:cs typeface="Arial" charset="0"/>
              </a:defRPr>
            </a:lvl1pPr>
          </a:lstStyle>
          <a:p>
            <a:r>
              <a:rPr lang="en-US">
                <a:latin typeface="+mj-lt"/>
              </a:rPr>
              <a:t>Text: </a:t>
            </a:r>
            <a:r>
              <a:rPr lang="en-US"/>
              <a:t>Client is Finnish public government organization in charge of data sensitive cases workflow management. </a:t>
            </a:r>
          </a:p>
        </p:txBody>
      </p:sp>
      <p:sp>
        <p:nvSpPr>
          <p:cNvPr id="25" name="Content Placeholder 2"/>
          <p:cNvSpPr>
            <a:spLocks noGrp="1"/>
          </p:cNvSpPr>
          <p:nvPr>
            <p:ph idx="17" hasCustomPrompt="1"/>
          </p:nvPr>
        </p:nvSpPr>
        <p:spPr>
          <a:xfrm>
            <a:off x="4432197" y="2394285"/>
            <a:ext cx="3340203" cy="3716426"/>
          </a:xfrm>
        </p:spPr>
        <p:txBody>
          <a:bodyPr lIns="0" tIns="0" rIns="0" bIns="0"/>
          <a:lstStyle>
            <a:lvl1pPr marL="0" indent="0">
              <a:spcBef>
                <a:spcPts val="0"/>
              </a:spcBef>
              <a:buNone/>
              <a:defRPr lang="en-US" sz="1400" b="0" i="0" smtClean="0">
                <a:effectLst/>
                <a:latin typeface="Arial" charset="0"/>
                <a:ea typeface="Arial" charset="0"/>
                <a:cs typeface="Arial" charset="0"/>
              </a:defRPr>
            </a:lvl1pPr>
          </a:lstStyle>
          <a:p>
            <a:r>
              <a:rPr lang="en-US">
                <a:latin typeface="+mj-lt"/>
              </a:rPr>
              <a:t>Text: </a:t>
            </a:r>
            <a:r>
              <a:rPr lang="en-US"/>
              <a:t>Client is Finnish public government organization in charge of data sensitive cases workflow management. </a:t>
            </a:r>
          </a:p>
        </p:txBody>
      </p:sp>
      <p:sp>
        <p:nvSpPr>
          <p:cNvPr id="26" name="Content Placeholder 2"/>
          <p:cNvSpPr>
            <a:spLocks noGrp="1"/>
          </p:cNvSpPr>
          <p:nvPr>
            <p:ph idx="18" hasCustomPrompt="1"/>
          </p:nvPr>
        </p:nvSpPr>
        <p:spPr>
          <a:xfrm>
            <a:off x="8437314" y="2394285"/>
            <a:ext cx="3340203" cy="3716426"/>
          </a:xfrm>
        </p:spPr>
        <p:txBody>
          <a:bodyPr lIns="0" tIns="0" rIns="0" bIns="0"/>
          <a:lstStyle>
            <a:lvl1pPr marL="0" marR="0" indent="0" algn="l" defTabSz="914400" rtl="0" eaLnBrk="1" fontAlgn="auto" latinLnBrk="0" hangingPunct="1">
              <a:lnSpc>
                <a:spcPct val="100000"/>
              </a:lnSpc>
              <a:spcBef>
                <a:spcPts val="0"/>
              </a:spcBef>
              <a:spcAft>
                <a:spcPts val="0"/>
              </a:spcAft>
              <a:buClrTx/>
              <a:buSzTx/>
              <a:buFontTx/>
              <a:buNone/>
              <a:tabLst/>
              <a:defRPr lang="en-US" sz="1400" b="0" i="0" smtClean="0">
                <a:effectLst/>
                <a:latin typeface="Arial" charset="0"/>
                <a:ea typeface="Arial" charset="0"/>
                <a:cs typeface="Arial" charset="0"/>
              </a:defRPr>
            </a:lvl1pPr>
          </a:lstStyle>
          <a:p>
            <a:r>
              <a:rPr lang="en-US">
                <a:latin typeface="+mj-lt"/>
              </a:rPr>
              <a:t>Text: </a:t>
            </a:r>
            <a:r>
              <a:rPr lang="en-US"/>
              <a:t>Client is Finnish public government organization in charge of data sensitive cases workflow management. </a:t>
            </a:r>
          </a:p>
        </p:txBody>
      </p:sp>
      <p:sp>
        <p:nvSpPr>
          <p:cNvPr id="13"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4195833587"/>
      </p:ext>
    </p:extLst>
  </p:cSld>
  <p:clrMapOvr>
    <a:masterClrMapping/>
  </p:clrMapOvr>
  <p:extLst mod="1">
    <p:ext uri="{DCECCB84-F9BA-43D5-87BE-67443E8EF086}">
      <p15:sldGuideLst xmlns:p15="http://schemas.microsoft.com/office/powerpoint/2012/main">
        <p15:guide id="1" orient="horz" pos="415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3"/>
          <a:stretch>
            <a:fillRect/>
          </a:stretch>
        </p:blipFill>
        <p:spPr>
          <a:xfrm>
            <a:off x="10481869" y="368300"/>
            <a:ext cx="1302144" cy="519260"/>
          </a:xfrm>
          <a:prstGeom prst="rect">
            <a:avLst/>
          </a:prstGeom>
        </p:spPr>
      </p:pic>
      <p:sp>
        <p:nvSpPr>
          <p:cNvPr id="13"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
        <p:nvSpPr>
          <p:cNvPr id="14" name="Rectangle 13">
            <a:extLst>
              <a:ext uri="{FF2B5EF4-FFF2-40B4-BE49-F238E27FC236}">
                <a16:creationId xmlns:a16="http://schemas.microsoft.com/office/drawing/2014/main" id="{9F9478C1-B6FA-4880-93EB-1F2739BEDC38}"/>
              </a:ext>
            </a:extLst>
          </p:cNvPr>
          <p:cNvSpPr/>
          <p:nvPr userDrawn="1"/>
        </p:nvSpPr>
        <p:spPr>
          <a:xfrm>
            <a:off x="425681" y="6444817"/>
            <a:ext cx="2353208" cy="230832"/>
          </a:xfrm>
          <a:prstGeom prst="rect">
            <a:avLst/>
          </a:prstGeom>
        </p:spPr>
        <p:txBody>
          <a:bodyPr wrap="none" lIns="0" rIns="0">
            <a:spAutoFit/>
          </a:bodyPr>
          <a:lstStyle/>
          <a:p>
            <a:r>
              <a:rPr lang="en-US" sz="900" dirty="0">
                <a:solidFill>
                  <a:schemeClr val="bg1">
                    <a:lumMod val="65000"/>
                  </a:schemeClr>
                </a:solidFill>
              </a:rPr>
              <a:t>Copyright 2018 Accenture. All rights reserved.</a:t>
            </a:r>
          </a:p>
        </p:txBody>
      </p:sp>
      <p:sp>
        <p:nvSpPr>
          <p:cNvPr id="9" name="Title Placeholder 1"/>
          <p:cNvSpPr>
            <a:spLocks noGrp="1"/>
          </p:cNvSpPr>
          <p:nvPr>
            <p:ph type="title"/>
          </p:nvPr>
        </p:nvSpPr>
        <p:spPr>
          <a:xfrm>
            <a:off x="409584" y="377177"/>
            <a:ext cx="7608216" cy="996280"/>
          </a:xfrm>
          <a:prstGeom prst="rect">
            <a:avLst/>
          </a:prstGeom>
        </p:spPr>
        <p:txBody>
          <a:bodyPr vert="horz" lIns="0" tIns="0" rIns="0" bIns="0" rtlCol="0" anchor="t">
            <a:normAutofit/>
          </a:bodyPr>
          <a:lstStyle/>
          <a:p>
            <a:r>
              <a:rPr lang="en-US"/>
              <a:t>HEADLINE</a:t>
            </a:r>
            <a:br>
              <a:rPr lang="en-US"/>
            </a:br>
            <a:endParaRPr lang="en-US"/>
          </a:p>
        </p:txBody>
      </p:sp>
      <p:sp>
        <p:nvSpPr>
          <p:cNvPr id="12" name="Text Placeholder 2"/>
          <p:cNvSpPr>
            <a:spLocks noGrp="1"/>
          </p:cNvSpPr>
          <p:nvPr>
            <p:ph type="body" idx="1"/>
          </p:nvPr>
        </p:nvSpPr>
        <p:spPr>
          <a:xfrm>
            <a:off x="436880" y="1941705"/>
            <a:ext cx="7608216" cy="4110303"/>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4"/>
            <a:r>
              <a:rPr lang="en-US"/>
              <a:t>Fifth level</a:t>
            </a:r>
          </a:p>
        </p:txBody>
      </p:sp>
    </p:spTree>
    <p:extLst>
      <p:ext uri="{BB962C8B-B14F-4D97-AF65-F5344CB8AC3E}">
        <p14:creationId xmlns:p14="http://schemas.microsoft.com/office/powerpoint/2010/main" val="34984205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hf sldNum="0" hdr="0" ftr="0" dt="0"/>
  <p:txStyles>
    <p:titleStyle>
      <a:lvl1pPr algn="l" defTabSz="914400" rtl="0" eaLnBrk="1" latinLnBrk="0" hangingPunct="1">
        <a:lnSpc>
          <a:spcPct val="80000"/>
        </a:lnSpc>
        <a:spcBef>
          <a:spcPct val="0"/>
        </a:spcBef>
        <a:buNone/>
        <a:defRPr sz="4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0"/>
        </a:spcBef>
        <a:buFont typeface="Arial" panose="020B0604020202020204" pitchFamily="34" charset="0"/>
        <a:buNone/>
        <a:defRPr sz="2000" kern="1200">
          <a:solidFill>
            <a:schemeClr val="tx1"/>
          </a:solidFill>
          <a:latin typeface="+mj-lt"/>
          <a:ea typeface="+mn-ea"/>
          <a:cs typeface="+mn-cs"/>
        </a:defRPr>
      </a:lvl1pPr>
      <a:lvl2pPr marL="457200" indent="0" algn="l" defTabSz="914400" rtl="0" eaLnBrk="1" latinLnBrk="0" hangingPunct="1">
        <a:lnSpc>
          <a:spcPct val="100000"/>
        </a:lnSpc>
        <a:spcBef>
          <a:spcPts val="0"/>
        </a:spcBef>
        <a:buFont typeface="Arial" panose="020B0604020202020204" pitchFamily="34" charset="0"/>
        <a:buNone/>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450"/>
        </a:spcAft>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156">
          <p15:clr>
            <a:srgbClr val="F26B43"/>
          </p15:clr>
        </p15:guide>
        <p15:guide id="2" pos="7423">
          <p15:clr>
            <a:srgbClr val="F26B43"/>
          </p15:clr>
        </p15:guide>
        <p15:guide id="3" pos="279">
          <p15:clr>
            <a:srgbClr val="F26B43"/>
          </p15:clr>
        </p15:guide>
        <p15:guide id="5" orient="horz" pos="2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hyperlink" Target="http://eclipse.org/" TargetMode="External"/><Relationship Id="rId2" Type="http://schemas.openxmlformats.org/officeDocument/2006/relationships/notesSlide" Target="../notesSlides/notesSlide12.xml"/><Relationship Id="rId1" Type="http://schemas.openxmlformats.org/officeDocument/2006/relationships/slideLayout" Target="../slideLayouts/slideLayout21.xml"/><Relationship Id="rId4" Type="http://schemas.openxmlformats.org/officeDocument/2006/relationships/hyperlink" Target="https://www.jetbrains.com/idea/"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www.eclipse.org/" TargetMode="External"/><Relationship Id="rId2" Type="http://schemas.openxmlformats.org/officeDocument/2006/relationships/notesSlide" Target="../notesSlides/notesSlide13.xml"/><Relationship Id="rId1" Type="http://schemas.openxmlformats.org/officeDocument/2006/relationships/slideLayout" Target="../slideLayouts/slideLayout21.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hyperlink" Target="http://www.opensource.org/licenses/eclipse-1.0.php" TargetMode="External"/><Relationship Id="rId2" Type="http://schemas.openxmlformats.org/officeDocument/2006/relationships/notesSlide" Target="../notesSlides/notesSlide25.xml"/><Relationship Id="rId1" Type="http://schemas.openxmlformats.org/officeDocument/2006/relationships/slideLayout" Target="../slideLayouts/slideLayout21.xml"/><Relationship Id="rId4" Type="http://schemas.openxmlformats.org/officeDocument/2006/relationships/hyperlink" Target="https://www.oracle.com/technetwork/java/javase/terms/license/index.html"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hyperlink" Target="https://www.oracle.com/technetwork/java/index.html" TargetMode="External"/><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0"/>
          <p:cNvSpPr>
            <a:spLocks noChangeArrowheads="1"/>
          </p:cNvSpPr>
          <p:nvPr/>
        </p:nvSpPr>
        <p:spPr bwMode="auto">
          <a:xfrm>
            <a:off x="5019676" y="5027614"/>
            <a:ext cx="4246563" cy="858837"/>
          </a:xfrm>
          <a:prstGeom prst="rect">
            <a:avLst/>
          </a:prstGeom>
          <a:noFill/>
          <a:ln w="9525">
            <a:noFill/>
            <a:miter lim="800000"/>
            <a:headEnd/>
            <a:tailEnd/>
          </a:ln>
        </p:spPr>
        <p:txBody>
          <a:bodyPr/>
          <a:lstStyle/>
          <a:p>
            <a:pPr algn="l" eaLnBrk="0" hangingPunct="0">
              <a:lnSpc>
                <a:spcPct val="100000"/>
              </a:lnSpc>
              <a:spcBef>
                <a:spcPct val="0"/>
              </a:spcBef>
              <a:buClrTx/>
            </a:pPr>
            <a:endParaRPr lang="en-US" sz="2000"/>
          </a:p>
        </p:txBody>
      </p:sp>
      <p:sp>
        <p:nvSpPr>
          <p:cNvPr id="2" name="Title 1">
            <a:extLst>
              <a:ext uri="{FF2B5EF4-FFF2-40B4-BE49-F238E27FC236}">
                <a16:creationId xmlns:a16="http://schemas.microsoft.com/office/drawing/2014/main" id="{C85B41FB-87A6-44AD-8293-11DA2B822921}"/>
              </a:ext>
            </a:extLst>
          </p:cNvPr>
          <p:cNvSpPr>
            <a:spLocks noGrp="1"/>
          </p:cNvSpPr>
          <p:nvPr>
            <p:ph type="ctrTitle"/>
          </p:nvPr>
        </p:nvSpPr>
        <p:spPr/>
        <p:txBody>
          <a:bodyPr/>
          <a:lstStyle/>
          <a:p>
            <a:r>
              <a:rPr lang="en-US" dirty="0"/>
              <a:t>Test Automation Engineering Fundamentals: Java </a:t>
            </a:r>
            <a:br>
              <a:rPr lang="en-US" dirty="0"/>
            </a:br>
            <a:endParaRPr lang="en-US" dirty="0"/>
          </a:p>
        </p:txBody>
      </p:sp>
      <p:sp>
        <p:nvSpPr>
          <p:cNvPr id="3" name="Subtitle 2">
            <a:extLst>
              <a:ext uri="{FF2B5EF4-FFF2-40B4-BE49-F238E27FC236}">
                <a16:creationId xmlns:a16="http://schemas.microsoft.com/office/drawing/2014/main" id="{4A279140-CD23-457E-A980-6518C55200F9}"/>
              </a:ext>
            </a:extLst>
          </p:cNvPr>
          <p:cNvSpPr>
            <a:spLocks noGrp="1"/>
          </p:cNvSpPr>
          <p:nvPr>
            <p:ph type="subTitle" idx="1"/>
          </p:nvPr>
        </p:nvSpPr>
        <p:spPr/>
        <p:txBody>
          <a:bodyPr/>
          <a:lstStyle/>
          <a:p>
            <a:r>
              <a:rPr lang="en-US" dirty="0"/>
              <a:t>Module 2: Introduction to Java</a:t>
            </a:r>
          </a:p>
          <a:p>
            <a:endParaRPr lang="en-US" dirty="0"/>
          </a:p>
        </p:txBody>
      </p:sp>
    </p:spTree>
    <p:extLst>
      <p:ext uri="{BB962C8B-B14F-4D97-AF65-F5344CB8AC3E}">
        <p14:creationId xmlns:p14="http://schemas.microsoft.com/office/powerpoint/2010/main" val="7661619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E211A1B3-2823-4E8D-9824-25877D2B3A75}" type="slidenum">
              <a:rPr lang="en-US"/>
              <a:pPr algn="r" eaLnBrk="0" hangingPunct="0">
                <a:spcBef>
                  <a:spcPct val="0"/>
                </a:spcBef>
                <a:buClrTx/>
              </a:pPr>
              <a:t>10</a:t>
            </a:fld>
            <a:endParaRPr lang="en-US"/>
          </a:p>
        </p:txBody>
      </p:sp>
      <p:sp>
        <p:nvSpPr>
          <p:cNvPr id="12291" name="Rectangle 2"/>
          <p:cNvSpPr>
            <a:spLocks noGrp="1" noChangeArrowheads="1"/>
          </p:cNvSpPr>
          <p:nvPr>
            <p:ph type="title" idx="4294967295"/>
          </p:nvPr>
        </p:nvSpPr>
        <p:spPr/>
        <p:txBody>
          <a:bodyPr/>
          <a:lstStyle/>
          <a:p>
            <a:pPr eaLnBrk="1" hangingPunct="1"/>
            <a:r>
              <a:rPr lang="en-US"/>
              <a:t>Installing the JDK</a:t>
            </a:r>
          </a:p>
        </p:txBody>
      </p:sp>
      <p:sp>
        <p:nvSpPr>
          <p:cNvPr id="12292" name="Rectangle 3"/>
          <p:cNvSpPr>
            <a:spLocks noGrp="1" noChangeArrowheads="1"/>
          </p:cNvSpPr>
          <p:nvPr>
            <p:ph type="body" idx="4294967295"/>
          </p:nvPr>
        </p:nvSpPr>
        <p:spPr>
          <a:xfrm>
            <a:off x="409584" y="1194708"/>
            <a:ext cx="8375650" cy="3371849"/>
          </a:xfrm>
        </p:spPr>
        <p:txBody>
          <a:bodyPr vert="horz" lIns="90488" tIns="44450" rIns="90488" bIns="44450" rtlCol="0">
            <a:noAutofit/>
          </a:bodyPr>
          <a:lstStyle/>
          <a:p>
            <a:pPr marL="285750" indent="-285750" eaLnBrk="1" hangingPunct="1">
              <a:lnSpc>
                <a:spcPct val="90000"/>
              </a:lnSpc>
              <a:buFont typeface="Arial" panose="020B0604020202020204" pitchFamily="34" charset="0"/>
              <a:buChar char="•"/>
            </a:pPr>
            <a:r>
              <a:rPr lang="en-US" sz="2400" dirty="0">
                <a:latin typeface="Arial" panose="020B0604020202020204" pitchFamily="34" charset="0"/>
                <a:cs typeface="Arial" panose="020B0604020202020204" pitchFamily="34" charset="0"/>
              </a:rPr>
              <a:t>In the JDK&lt;version number&gt;\bin directory, the compiler can be invoked by executing the application called ‘</a:t>
            </a:r>
            <a:r>
              <a:rPr lang="en-US" sz="2400" dirty="0" err="1">
                <a:latin typeface="Arial" panose="020B0604020202020204" pitchFamily="34" charset="0"/>
                <a:cs typeface="Arial" panose="020B0604020202020204" pitchFamily="34" charset="0"/>
              </a:rPr>
              <a:t>javac</a:t>
            </a:r>
            <a:r>
              <a:rPr lang="en-US" sz="2400" dirty="0">
                <a:latin typeface="Arial" panose="020B0604020202020204" pitchFamily="34" charset="0"/>
                <a:cs typeface="Arial" panose="020B0604020202020204" pitchFamily="34" charset="0"/>
              </a:rPr>
              <a:t>’:</a:t>
            </a:r>
          </a:p>
          <a:p>
            <a:pPr eaLnBrk="1" hangingPunct="1">
              <a:lnSpc>
                <a:spcPct val="90000"/>
              </a:lnSpc>
            </a:pPr>
            <a:endParaRPr lang="en-US" sz="2400" dirty="0">
              <a:latin typeface="Arial" panose="020B0604020202020204" pitchFamily="34" charset="0"/>
              <a:cs typeface="Arial" panose="020B0604020202020204" pitchFamily="34" charset="0"/>
            </a:endParaRPr>
          </a:p>
          <a:p>
            <a:pPr lvl="1" eaLnBrk="1" hangingPunct="1">
              <a:lnSpc>
                <a:spcPct val="90000"/>
              </a:lnSpc>
              <a:buFontTx/>
              <a:buNone/>
            </a:pPr>
            <a:r>
              <a:rPr lang="en-US" sz="2400" dirty="0">
                <a:latin typeface="Arial" panose="020B0604020202020204" pitchFamily="34" charset="0"/>
                <a:cs typeface="Arial" panose="020B0604020202020204" pitchFamily="34" charset="0"/>
              </a:rPr>
              <a:t>Syntax:</a:t>
            </a:r>
          </a:p>
          <a:p>
            <a:pPr lvl="2" eaLnBrk="1" hangingPunct="1">
              <a:lnSpc>
                <a:spcPct val="90000"/>
              </a:lnSpc>
              <a:buFontTx/>
              <a:buNone/>
            </a:pPr>
            <a:r>
              <a:rPr lang="en-US" sz="2400" i="1" dirty="0" err="1">
                <a:latin typeface="Arial" panose="020B0604020202020204" pitchFamily="34" charset="0"/>
                <a:cs typeface="Arial" panose="020B0604020202020204" pitchFamily="34" charset="0"/>
              </a:rPr>
              <a:t>javac</a:t>
            </a:r>
            <a:r>
              <a:rPr lang="en-US" sz="2400" i="1" dirty="0">
                <a:latin typeface="Arial" panose="020B0604020202020204" pitchFamily="34" charset="0"/>
                <a:cs typeface="Arial" panose="020B0604020202020204" pitchFamily="34" charset="0"/>
              </a:rPr>
              <a:t> &lt;source file&gt;</a:t>
            </a:r>
          </a:p>
          <a:p>
            <a:pPr lvl="1" eaLnBrk="1" hangingPunct="1">
              <a:lnSpc>
                <a:spcPct val="90000"/>
              </a:lnSpc>
              <a:buFontTx/>
              <a:buNone/>
            </a:pPr>
            <a:r>
              <a:rPr lang="en-US" sz="2400" dirty="0">
                <a:latin typeface="Arial" panose="020B0604020202020204" pitchFamily="34" charset="0"/>
                <a:cs typeface="Arial" panose="020B0604020202020204" pitchFamily="34" charset="0"/>
              </a:rPr>
              <a:t>Example:</a:t>
            </a:r>
          </a:p>
          <a:p>
            <a:pPr lvl="2" eaLnBrk="1" hangingPunct="1">
              <a:lnSpc>
                <a:spcPct val="90000"/>
              </a:lnSpc>
              <a:buFontTx/>
              <a:buNone/>
            </a:pPr>
            <a:r>
              <a:rPr lang="en-US" sz="2400" i="1" dirty="0" err="1">
                <a:latin typeface="Arial" panose="020B0604020202020204" pitchFamily="34" charset="0"/>
                <a:cs typeface="Arial" panose="020B0604020202020204" pitchFamily="34" charset="0"/>
              </a:rPr>
              <a:t>javac</a:t>
            </a:r>
            <a:r>
              <a:rPr lang="en-US" sz="2400" i="1" dirty="0">
                <a:latin typeface="Arial" panose="020B0604020202020204" pitchFamily="34" charset="0"/>
                <a:cs typeface="Arial" panose="020B0604020202020204" pitchFamily="34" charset="0"/>
              </a:rPr>
              <a:t> HelloWorld.java </a:t>
            </a:r>
          </a:p>
          <a:p>
            <a:pPr lvl="2" eaLnBrk="1" hangingPunct="1">
              <a:lnSpc>
                <a:spcPct val="90000"/>
              </a:lnSpc>
              <a:buFontTx/>
              <a:buNone/>
            </a:pPr>
            <a:endParaRPr lang="en-US" sz="2400" dirty="0">
              <a:latin typeface="Arial" panose="020B0604020202020204" pitchFamily="34" charset="0"/>
              <a:cs typeface="Arial" panose="020B0604020202020204" pitchFamily="34" charset="0"/>
            </a:endParaRPr>
          </a:p>
          <a:p>
            <a:pPr marL="285750" indent="-285750" eaLnBrk="1" hangingPunct="1">
              <a:lnSpc>
                <a:spcPct val="90000"/>
              </a:lnSpc>
              <a:buFont typeface="Arial" panose="020B0604020202020204" pitchFamily="34" charset="0"/>
              <a:buChar char="•"/>
            </a:pPr>
            <a:r>
              <a:rPr lang="en-US" sz="2400" dirty="0">
                <a:latin typeface="Arial" panose="020B0604020202020204" pitchFamily="34" charset="0"/>
                <a:cs typeface="Arial" panose="020B0604020202020204" pitchFamily="34" charset="0"/>
              </a:rPr>
              <a:t>In the same directory, an application can be run using the virtual machine by executing the application called ‘java’:</a:t>
            </a:r>
          </a:p>
          <a:p>
            <a:pPr eaLnBrk="1" hangingPunct="1">
              <a:lnSpc>
                <a:spcPct val="90000"/>
              </a:lnSpc>
            </a:pPr>
            <a:endParaRPr lang="en-US" sz="2400" dirty="0">
              <a:latin typeface="Arial" panose="020B0604020202020204" pitchFamily="34" charset="0"/>
              <a:cs typeface="Arial" panose="020B0604020202020204" pitchFamily="34" charset="0"/>
            </a:endParaRPr>
          </a:p>
          <a:p>
            <a:pPr lvl="1" eaLnBrk="1" hangingPunct="1">
              <a:lnSpc>
                <a:spcPct val="90000"/>
              </a:lnSpc>
              <a:buFontTx/>
              <a:buNone/>
            </a:pPr>
            <a:r>
              <a:rPr lang="en-US" sz="2400" dirty="0">
                <a:latin typeface="Arial" panose="020B0604020202020204" pitchFamily="34" charset="0"/>
                <a:cs typeface="Arial" panose="020B0604020202020204" pitchFamily="34" charset="0"/>
              </a:rPr>
              <a:t>Syntax:</a:t>
            </a:r>
          </a:p>
          <a:p>
            <a:pPr lvl="2" eaLnBrk="1" hangingPunct="1">
              <a:lnSpc>
                <a:spcPct val="90000"/>
              </a:lnSpc>
              <a:buFontTx/>
              <a:buNone/>
            </a:pPr>
            <a:r>
              <a:rPr lang="en-US" sz="2400" i="1" dirty="0">
                <a:latin typeface="Arial" panose="020B0604020202020204" pitchFamily="34" charset="0"/>
                <a:cs typeface="Arial" panose="020B0604020202020204" pitchFamily="34" charset="0"/>
              </a:rPr>
              <a:t>java &lt;class file&gt;</a:t>
            </a:r>
          </a:p>
          <a:p>
            <a:pPr lvl="1" eaLnBrk="1" hangingPunct="1">
              <a:lnSpc>
                <a:spcPct val="90000"/>
              </a:lnSpc>
              <a:buFontTx/>
              <a:buNone/>
            </a:pPr>
            <a:r>
              <a:rPr lang="en-US" sz="2400" dirty="0">
                <a:latin typeface="Arial" panose="020B0604020202020204" pitchFamily="34" charset="0"/>
                <a:cs typeface="Arial" panose="020B0604020202020204" pitchFamily="34" charset="0"/>
              </a:rPr>
              <a:t>Example:</a:t>
            </a:r>
          </a:p>
          <a:p>
            <a:pPr lvl="2" eaLnBrk="1" hangingPunct="1">
              <a:lnSpc>
                <a:spcPct val="90000"/>
              </a:lnSpc>
              <a:buFontTx/>
              <a:buNone/>
            </a:pPr>
            <a:r>
              <a:rPr lang="en-US" sz="2400" i="1" dirty="0">
                <a:latin typeface="Arial" panose="020B0604020202020204" pitchFamily="34" charset="0"/>
                <a:cs typeface="Arial" panose="020B0604020202020204" pitchFamily="34" charset="0"/>
              </a:rPr>
              <a:t>java HelloWorld</a:t>
            </a:r>
          </a:p>
        </p:txBody>
      </p:sp>
    </p:spTree>
    <p:extLst>
      <p:ext uri="{BB962C8B-B14F-4D97-AF65-F5344CB8AC3E}">
        <p14:creationId xmlns:p14="http://schemas.microsoft.com/office/powerpoint/2010/main" val="1075231889"/>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6D3F229A-0002-4F87-AE60-E1B4A199D168}" type="slidenum">
              <a:rPr lang="en-US"/>
              <a:pPr algn="r" eaLnBrk="0" hangingPunct="0">
                <a:spcBef>
                  <a:spcPct val="0"/>
                </a:spcBef>
                <a:buClrTx/>
              </a:pPr>
              <a:t>11</a:t>
            </a:fld>
            <a:endParaRPr lang="en-US"/>
          </a:p>
        </p:txBody>
      </p:sp>
      <p:sp>
        <p:nvSpPr>
          <p:cNvPr id="13315" name="Rectangle 2"/>
          <p:cNvSpPr>
            <a:spLocks noGrp="1" noChangeArrowheads="1"/>
          </p:cNvSpPr>
          <p:nvPr>
            <p:ph type="title" idx="4294967295"/>
          </p:nvPr>
        </p:nvSpPr>
        <p:spPr/>
        <p:txBody>
          <a:bodyPr/>
          <a:lstStyle/>
          <a:p>
            <a:pPr eaLnBrk="1" hangingPunct="1"/>
            <a:r>
              <a:rPr lang="en-US" dirty="0"/>
              <a:t>‘HelloWorld’ program using </a:t>
            </a:r>
            <a:r>
              <a:rPr lang="en-US" dirty="0" err="1"/>
              <a:t>javac</a:t>
            </a:r>
            <a:endParaRPr lang="en-US" dirty="0"/>
          </a:p>
        </p:txBody>
      </p:sp>
      <p:sp>
        <p:nvSpPr>
          <p:cNvPr id="13316" name="Rectangle 3"/>
          <p:cNvSpPr>
            <a:spLocks noGrp="1" noChangeArrowheads="1"/>
          </p:cNvSpPr>
          <p:nvPr>
            <p:ph type="body" idx="4294967295"/>
          </p:nvPr>
        </p:nvSpPr>
        <p:spPr>
          <a:xfrm>
            <a:off x="409584" y="1628776"/>
            <a:ext cx="8697913" cy="4645025"/>
          </a:xfrm>
        </p:spPr>
        <p:txBody>
          <a:bodyPr vert="horz" lIns="90488" tIns="44450" rIns="90488" bIns="44450" rtlCol="0">
            <a:noAutofit/>
          </a:bodyPr>
          <a:lstStyle/>
          <a:p>
            <a:pPr eaLnBrk="1" hangingPunct="1">
              <a:lnSpc>
                <a:spcPct val="90000"/>
              </a:lnSpc>
              <a:buFontTx/>
              <a:buNone/>
            </a:pPr>
            <a:r>
              <a:rPr lang="en-US" sz="2400" dirty="0">
                <a:latin typeface="Arial" panose="020B0604020202020204" pitchFamily="34" charset="0"/>
                <a:cs typeface="Arial" panose="020B0604020202020204" pitchFamily="34" charset="0"/>
              </a:rPr>
              <a:t>Write “HelloWorld” java program using </a:t>
            </a:r>
            <a:r>
              <a:rPr lang="en-US" sz="2400" dirty="0" err="1">
                <a:latin typeface="Arial" panose="020B0604020202020204" pitchFamily="34" charset="0"/>
                <a:cs typeface="Arial" panose="020B0604020202020204" pitchFamily="34" charset="0"/>
              </a:rPr>
              <a:t>javac</a:t>
            </a:r>
            <a:endParaRPr lang="en-US" sz="2400" dirty="0">
              <a:latin typeface="Arial" panose="020B0604020202020204" pitchFamily="34" charset="0"/>
              <a:cs typeface="Arial" panose="020B0604020202020204" pitchFamily="34" charset="0"/>
            </a:endParaRPr>
          </a:p>
          <a:p>
            <a:pPr eaLnBrk="1" hangingPunct="1">
              <a:lnSpc>
                <a:spcPct val="90000"/>
              </a:lnSpc>
              <a:buFontTx/>
              <a:buNone/>
            </a:pPr>
            <a:endParaRPr lang="en-US" sz="2400" dirty="0">
              <a:latin typeface="Arial" panose="020B0604020202020204" pitchFamily="34" charset="0"/>
              <a:cs typeface="Arial" panose="020B0604020202020204" pitchFamily="34" charset="0"/>
            </a:endParaRPr>
          </a:p>
          <a:p>
            <a:pPr eaLnBrk="1" hangingPunct="1">
              <a:lnSpc>
                <a:spcPct val="90000"/>
              </a:lnSpc>
              <a:buFontTx/>
              <a:buNone/>
            </a:pPr>
            <a:endParaRPr lang="en-US" sz="2400" dirty="0">
              <a:latin typeface="Arial" panose="020B0604020202020204" pitchFamily="34" charset="0"/>
              <a:cs typeface="Arial" panose="020B0604020202020204" pitchFamily="34" charset="0"/>
            </a:endParaRPr>
          </a:p>
          <a:p>
            <a:pPr eaLnBrk="1" hangingPunct="1">
              <a:lnSpc>
                <a:spcPct val="90000"/>
              </a:lnSpc>
              <a:buFontTx/>
              <a:buNone/>
            </a:pPr>
            <a:endParaRPr lang="en-US" sz="2400" dirty="0">
              <a:latin typeface="Arial" panose="020B0604020202020204" pitchFamily="34" charset="0"/>
              <a:cs typeface="Arial" panose="020B0604020202020204" pitchFamily="34" charset="0"/>
            </a:endParaRPr>
          </a:p>
          <a:p>
            <a:pPr eaLnBrk="1" hangingPunct="1">
              <a:lnSpc>
                <a:spcPct val="90000"/>
              </a:lnSpc>
              <a:buFontTx/>
              <a:buNone/>
            </a:pPr>
            <a:endParaRPr lang="en-US" sz="2400" dirty="0">
              <a:latin typeface="Arial" panose="020B0604020202020204" pitchFamily="34" charset="0"/>
              <a:cs typeface="Arial" panose="020B0604020202020204" pitchFamily="34" charset="0"/>
            </a:endParaRPr>
          </a:p>
          <a:p>
            <a:pPr eaLnBrk="1" hangingPunct="1">
              <a:lnSpc>
                <a:spcPct val="90000"/>
              </a:lnSpc>
              <a:buFontTx/>
              <a:buNone/>
            </a:pPr>
            <a:endParaRPr lang="en-US" sz="2400" dirty="0">
              <a:latin typeface="Arial" panose="020B0604020202020204" pitchFamily="34" charset="0"/>
              <a:cs typeface="Arial" panose="020B0604020202020204" pitchFamily="34" charset="0"/>
            </a:endParaRPr>
          </a:p>
          <a:p>
            <a:pPr eaLnBrk="1" hangingPunct="1">
              <a:lnSpc>
                <a:spcPct val="90000"/>
              </a:lnSpc>
              <a:buFontTx/>
              <a:buNone/>
            </a:pPr>
            <a:endParaRPr lang="en-US" sz="2400" dirty="0">
              <a:latin typeface="Arial" panose="020B0604020202020204" pitchFamily="34" charset="0"/>
              <a:cs typeface="Arial" panose="020B0604020202020204" pitchFamily="34" charset="0"/>
            </a:endParaRPr>
          </a:p>
          <a:p>
            <a:pPr eaLnBrk="1" hangingPunct="1">
              <a:lnSpc>
                <a:spcPct val="90000"/>
              </a:lnSpc>
              <a:buFontTx/>
              <a:buNone/>
            </a:pPr>
            <a:endParaRPr lang="en-US" sz="2400" dirty="0">
              <a:latin typeface="Arial" panose="020B0604020202020204" pitchFamily="34" charset="0"/>
              <a:cs typeface="Arial" panose="020B0604020202020204" pitchFamily="34" charset="0"/>
            </a:endParaRPr>
          </a:p>
          <a:p>
            <a:pPr eaLnBrk="1" hangingPunct="1">
              <a:lnSpc>
                <a:spcPct val="90000"/>
              </a:lnSpc>
              <a:buFontTx/>
              <a:buNone/>
            </a:pPr>
            <a:endParaRPr lang="en-US" sz="2400" dirty="0">
              <a:latin typeface="Arial" panose="020B0604020202020204" pitchFamily="34" charset="0"/>
              <a:cs typeface="Arial" panose="020B0604020202020204" pitchFamily="34" charset="0"/>
            </a:endParaRPr>
          </a:p>
          <a:p>
            <a:pPr eaLnBrk="1" hangingPunct="1">
              <a:lnSpc>
                <a:spcPct val="90000"/>
              </a:lnSpc>
              <a:buFontTx/>
              <a:buNone/>
            </a:pPr>
            <a:endParaRPr lang="en-US" sz="2400" dirty="0">
              <a:latin typeface="Arial" panose="020B0604020202020204" pitchFamily="34" charset="0"/>
              <a:cs typeface="Arial" panose="020B0604020202020204" pitchFamily="34" charset="0"/>
            </a:endParaRPr>
          </a:p>
          <a:p>
            <a:pPr eaLnBrk="1" hangingPunct="1">
              <a:lnSpc>
                <a:spcPct val="90000"/>
              </a:lnSpc>
              <a:buFontTx/>
              <a:buNone/>
            </a:pPr>
            <a:r>
              <a:rPr lang="en-US" sz="2400" u="sng" dirty="0">
                <a:latin typeface="Arial" panose="020B0604020202020204" pitchFamily="34" charset="0"/>
                <a:cs typeface="Arial" panose="020B0604020202020204" pitchFamily="34" charset="0"/>
              </a:rPr>
              <a:t>Note</a:t>
            </a:r>
            <a:r>
              <a:rPr lang="en-US" sz="2400" dirty="0">
                <a:latin typeface="Arial" panose="020B0604020202020204" pitchFamily="34" charset="0"/>
                <a:cs typeface="Arial" panose="020B0604020202020204" pitchFamily="34" charset="0"/>
              </a:rPr>
              <a:t>: The focus of this activity is to show how .class and .java files </a:t>
            </a:r>
          </a:p>
          <a:p>
            <a:pPr eaLnBrk="1" hangingPunct="1">
              <a:lnSpc>
                <a:spcPct val="90000"/>
              </a:lnSpc>
              <a:buFontTx/>
              <a:buNone/>
            </a:pPr>
            <a:r>
              <a:rPr lang="en-US" sz="2400" dirty="0">
                <a:latin typeface="Arial" panose="020B0604020202020204" pitchFamily="34" charset="0"/>
                <a:cs typeface="Arial" panose="020B0604020202020204" pitchFamily="34" charset="0"/>
              </a:rPr>
              <a:t>are created. We will study about ‘class’ and ‘main’ method in </a:t>
            </a:r>
          </a:p>
          <a:p>
            <a:pPr eaLnBrk="1" hangingPunct="1">
              <a:lnSpc>
                <a:spcPct val="90000"/>
              </a:lnSpc>
              <a:buFontTx/>
              <a:buNone/>
            </a:pPr>
            <a:r>
              <a:rPr lang="en-US" sz="2400" dirty="0">
                <a:latin typeface="Arial" panose="020B0604020202020204" pitchFamily="34" charset="0"/>
                <a:cs typeface="Arial" panose="020B0604020202020204" pitchFamily="34" charset="0"/>
              </a:rPr>
              <a:t>detail in the next module.</a:t>
            </a:r>
          </a:p>
          <a:p>
            <a:pPr eaLnBrk="1" hangingPunct="1">
              <a:lnSpc>
                <a:spcPct val="90000"/>
              </a:lnSpc>
              <a:buFontTx/>
              <a:buNone/>
            </a:pPr>
            <a:endParaRPr lang="en-US" sz="2400" dirty="0">
              <a:latin typeface="Arial" panose="020B0604020202020204" pitchFamily="34" charset="0"/>
              <a:cs typeface="Arial" panose="020B0604020202020204" pitchFamily="34" charset="0"/>
            </a:endParaRPr>
          </a:p>
          <a:p>
            <a:pPr eaLnBrk="1" hangingPunct="1">
              <a:lnSpc>
                <a:spcPct val="90000"/>
              </a:lnSpc>
              <a:buFontTx/>
              <a:buNone/>
            </a:pPr>
            <a:endParaRPr lang="en-US" sz="2400" dirty="0">
              <a:latin typeface="Arial" panose="020B0604020202020204" pitchFamily="34" charset="0"/>
              <a:cs typeface="Arial" panose="020B0604020202020204" pitchFamily="34" charset="0"/>
            </a:endParaRPr>
          </a:p>
        </p:txBody>
      </p:sp>
      <p:sp>
        <p:nvSpPr>
          <p:cNvPr id="13317" name="Text Box 2"/>
          <p:cNvSpPr txBox="1">
            <a:spLocks noChangeArrowheads="1"/>
          </p:cNvSpPr>
          <p:nvPr/>
        </p:nvSpPr>
        <p:spPr bwMode="auto">
          <a:xfrm>
            <a:off x="409584" y="2551112"/>
            <a:ext cx="7138988" cy="1755775"/>
          </a:xfrm>
          <a:prstGeom prst="rect">
            <a:avLst/>
          </a:prstGeom>
          <a:solidFill>
            <a:schemeClr val="bg2">
              <a:lumMod val="60000"/>
              <a:lumOff val="40000"/>
            </a:schemeClr>
          </a:solidFill>
          <a:ln>
            <a:headEnd/>
            <a:tailEnd/>
          </a:ln>
        </p:spPr>
        <p:style>
          <a:lnRef idx="3">
            <a:schemeClr val="lt1"/>
          </a:lnRef>
          <a:fillRef idx="1">
            <a:schemeClr val="accent5"/>
          </a:fillRef>
          <a:effectRef idx="1">
            <a:schemeClr val="accent5"/>
          </a:effectRef>
          <a:fontRef idx="minor">
            <a:schemeClr val="lt1"/>
          </a:fontRef>
        </p:style>
        <p:txBody>
          <a:bodyPr anchor="ctr"/>
          <a:lstStyle/>
          <a:p>
            <a:pPr algn="l">
              <a:defRPr/>
            </a:pPr>
            <a:r>
              <a:rPr lang="en-US" sz="1400" dirty="0">
                <a:solidFill>
                  <a:schemeClr val="tx1"/>
                </a:solidFill>
                <a:latin typeface="Courier New" pitchFamily="49" charset="0"/>
                <a:cs typeface="Courier New" pitchFamily="49" charset="0"/>
              </a:rPr>
              <a:t>public class HelloWorld {</a:t>
            </a:r>
          </a:p>
          <a:p>
            <a:pPr algn="l">
              <a:defRPr/>
            </a:pPr>
            <a:endParaRPr lang="en-US" sz="1400" dirty="0">
              <a:solidFill>
                <a:schemeClr val="tx1"/>
              </a:solidFill>
              <a:latin typeface="Courier New" pitchFamily="49" charset="0"/>
              <a:cs typeface="Courier New" pitchFamily="49" charset="0"/>
            </a:endParaRPr>
          </a:p>
          <a:p>
            <a:pPr lvl="1" algn="l">
              <a:defRPr/>
            </a:pPr>
            <a:r>
              <a:rPr lang="en-US" sz="1400" dirty="0">
                <a:solidFill>
                  <a:schemeClr val="tx1"/>
                </a:solidFill>
                <a:latin typeface="Courier New" pitchFamily="49" charset="0"/>
                <a:cs typeface="Courier New" pitchFamily="49" charset="0"/>
              </a:rPr>
              <a:t>public static void main(String arg[]){</a:t>
            </a:r>
          </a:p>
          <a:p>
            <a:pPr lvl="2" algn="l">
              <a:defRPr/>
            </a:pPr>
            <a:r>
              <a:rPr lang="en-US" sz="1400" dirty="0">
                <a:solidFill>
                  <a:schemeClr val="tx1"/>
                </a:solidFill>
                <a:latin typeface="Courier New" pitchFamily="49" charset="0"/>
                <a:cs typeface="Courier New" pitchFamily="49" charset="0"/>
              </a:rPr>
              <a:t>System.</a:t>
            </a:r>
            <a:r>
              <a:rPr lang="en-US" sz="1400" i="1" dirty="0">
                <a:solidFill>
                  <a:schemeClr val="tx1"/>
                </a:solidFill>
                <a:latin typeface="Courier New" pitchFamily="49" charset="0"/>
                <a:cs typeface="Courier New" pitchFamily="49" charset="0"/>
              </a:rPr>
              <a:t>out.println("Hello World!");</a:t>
            </a:r>
          </a:p>
          <a:p>
            <a:pPr lvl="1" algn="l">
              <a:defRPr/>
            </a:pPr>
            <a:r>
              <a:rPr lang="en-US" sz="1400" dirty="0">
                <a:solidFill>
                  <a:schemeClr val="tx1"/>
                </a:solidFill>
                <a:latin typeface="Courier New" pitchFamily="49" charset="0"/>
                <a:cs typeface="Courier New" pitchFamily="49" charset="0"/>
              </a:rPr>
              <a:t>}</a:t>
            </a:r>
          </a:p>
          <a:p>
            <a:pPr algn="l">
              <a:defRPr/>
            </a:pPr>
            <a:r>
              <a:rPr lang="en-US" sz="1400" dirty="0">
                <a:solidFill>
                  <a:schemeClr val="tx1"/>
                </a:solidFill>
                <a:latin typeface="Courier New" pitchFamily="49" charset="0"/>
                <a:cs typeface="Courier New" pitchFamily="49" charset="0"/>
              </a:rPr>
              <a:t>}</a:t>
            </a:r>
            <a:endParaRPr lang="en-US" sz="1400" dirty="0">
              <a:solidFill>
                <a:schemeClr val="tx1"/>
              </a:solidFill>
            </a:endParaRPr>
          </a:p>
        </p:txBody>
      </p:sp>
    </p:spTree>
    <p:extLst>
      <p:ext uri="{BB962C8B-B14F-4D97-AF65-F5344CB8AC3E}">
        <p14:creationId xmlns:p14="http://schemas.microsoft.com/office/powerpoint/2010/main" val="427359175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0F64D0A4-043E-436D-8C9C-75BFB4615D13}" type="slidenum">
              <a:rPr lang="en-US"/>
              <a:pPr algn="r" eaLnBrk="0" hangingPunct="0">
                <a:spcBef>
                  <a:spcPct val="0"/>
                </a:spcBef>
                <a:buClrTx/>
              </a:pPr>
              <a:t>12</a:t>
            </a:fld>
            <a:endParaRPr lang="en-US"/>
          </a:p>
        </p:txBody>
      </p:sp>
      <p:sp>
        <p:nvSpPr>
          <p:cNvPr id="14339" name="Rectangle 2"/>
          <p:cNvSpPr>
            <a:spLocks noGrp="1" noChangeArrowheads="1"/>
          </p:cNvSpPr>
          <p:nvPr>
            <p:ph type="title" idx="4294967295"/>
          </p:nvPr>
        </p:nvSpPr>
        <p:spPr/>
        <p:txBody>
          <a:bodyPr/>
          <a:lstStyle/>
          <a:p>
            <a:pPr eaLnBrk="1" hangingPunct="1"/>
            <a:r>
              <a:rPr lang="en-US"/>
              <a:t>Integrated Development Environment</a:t>
            </a:r>
          </a:p>
        </p:txBody>
      </p:sp>
      <p:sp>
        <p:nvSpPr>
          <p:cNvPr id="14340" name="Rectangle 3"/>
          <p:cNvSpPr>
            <a:spLocks noGrp="1" noChangeArrowheads="1"/>
          </p:cNvSpPr>
          <p:nvPr>
            <p:ph type="body" idx="4294967295"/>
          </p:nvPr>
        </p:nvSpPr>
        <p:spPr>
          <a:xfrm>
            <a:off x="436879" y="1941705"/>
            <a:ext cx="9512663" cy="4110303"/>
          </a:xfrm>
        </p:spPr>
        <p:txBody>
          <a:bodyPr vert="horz" lIns="90488" tIns="44450" rIns="90488" bIns="44450" rtlCol="0">
            <a:noAutofit/>
          </a:bodyPr>
          <a:lstStyle/>
          <a:p>
            <a:pPr marL="285750" indent="-28575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Java source files are in text format and can be written using any text editor.</a:t>
            </a:r>
          </a:p>
          <a:p>
            <a:pPr marL="285750" indent="-28575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For greater productivity, download and install an Integrated Development Environment (IDE). An IDE:</a:t>
            </a:r>
          </a:p>
          <a:p>
            <a:pPr marL="742950" lvl="1" indent="-28575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Provides you with a set of tools that assist in developing, testing, and debugging Java applications.</a:t>
            </a:r>
          </a:p>
          <a:p>
            <a:pPr marL="742950" lvl="1" indent="-28575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Popular IDEs are:</a:t>
            </a:r>
          </a:p>
          <a:p>
            <a:pPr lvl="2"/>
            <a:r>
              <a:rPr lang="en-US" sz="2400" dirty="0">
                <a:latin typeface="Arial" panose="020B0604020202020204" pitchFamily="34" charset="0"/>
                <a:cs typeface="Arial" panose="020B0604020202020204" pitchFamily="34" charset="0"/>
              </a:rPr>
              <a:t>NetBeans (from http://java.sun.com).</a:t>
            </a:r>
          </a:p>
          <a:p>
            <a:pPr lvl="2"/>
            <a:r>
              <a:rPr lang="en-US" sz="2400" dirty="0">
                <a:latin typeface="Arial" panose="020B0604020202020204" pitchFamily="34" charset="0"/>
                <a:cs typeface="Arial" panose="020B0604020202020204" pitchFamily="34" charset="0"/>
              </a:rPr>
              <a:t>Eclipse (</a:t>
            </a:r>
            <a:r>
              <a:rPr lang="en-US" sz="2400" dirty="0">
                <a:latin typeface="Arial" panose="020B0604020202020204" pitchFamily="34" charset="0"/>
                <a:cs typeface="Arial" panose="020B0604020202020204" pitchFamily="34" charset="0"/>
                <a:hlinkClick r:id="rId3"/>
              </a:rPr>
              <a:t>http://eclipse.org</a:t>
            </a:r>
            <a:r>
              <a:rPr lang="en-US" sz="2400" dirty="0">
                <a:latin typeface="Arial" panose="020B0604020202020204" pitchFamily="34" charset="0"/>
                <a:cs typeface="Arial" panose="020B0604020202020204" pitchFamily="34" charset="0"/>
              </a:rPr>
              <a:t>).</a:t>
            </a:r>
          </a:p>
          <a:p>
            <a:pPr lvl="2"/>
            <a:r>
              <a:rPr lang="en-US" sz="2400" dirty="0">
                <a:latin typeface="Arial" panose="020B0604020202020204" pitchFamily="34" charset="0"/>
                <a:cs typeface="Arial" panose="020B0604020202020204" pitchFamily="34" charset="0"/>
                <a:hlinkClick r:id="rId4"/>
              </a:rPr>
              <a:t>IntelliJ IDEA</a:t>
            </a:r>
            <a:r>
              <a:rPr lang="en-US" sz="2400" dirty="0">
                <a:latin typeface="Arial" panose="020B0604020202020204" pitchFamily="34" charset="0"/>
                <a:cs typeface="Arial" panose="020B0604020202020204" pitchFamily="34" charset="0"/>
              </a:rPr>
              <a:t>  (https://</a:t>
            </a:r>
            <a:r>
              <a:rPr lang="en-US" sz="2400" dirty="0" err="1">
                <a:latin typeface="Arial" panose="020B0604020202020204" pitchFamily="34" charset="0"/>
                <a:cs typeface="Arial" panose="020B0604020202020204" pitchFamily="34" charset="0"/>
              </a:rPr>
              <a:t>www.jetbrains.com</a:t>
            </a:r>
            <a:r>
              <a:rPr lang="en-US" sz="2400" dirty="0">
                <a:latin typeface="Arial" panose="020B0604020202020204" pitchFamily="34" charset="0"/>
                <a:cs typeface="Arial" panose="020B0604020202020204" pitchFamily="34" charset="0"/>
              </a:rPr>
              <a:t>/idea/)</a:t>
            </a:r>
          </a:p>
          <a:p>
            <a:pPr lvl="1" eaLnBrk="1" hangingPunct="1">
              <a:buFontTx/>
              <a:buNone/>
            </a:pPr>
            <a:endParaRPr lang="en-US" sz="2400" dirty="0">
              <a:latin typeface="Arial" panose="020B0604020202020204" pitchFamily="34" charset="0"/>
              <a:cs typeface="Arial" panose="020B0604020202020204" pitchFamily="34" charset="0"/>
            </a:endParaRPr>
          </a:p>
          <a:p>
            <a:pPr eaLnBrk="1" hangingPunct="1"/>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2736044"/>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8705713B-9847-47A9-AD12-9DD56FED3BD9}" type="slidenum">
              <a:rPr lang="en-US"/>
              <a:pPr algn="r" eaLnBrk="0" hangingPunct="0">
                <a:spcBef>
                  <a:spcPct val="0"/>
                </a:spcBef>
                <a:buClrTx/>
              </a:pPr>
              <a:t>13</a:t>
            </a:fld>
            <a:endParaRPr lang="en-US"/>
          </a:p>
        </p:txBody>
      </p:sp>
      <p:sp>
        <p:nvSpPr>
          <p:cNvPr id="15363" name="Rectangle 2"/>
          <p:cNvSpPr>
            <a:spLocks noGrp="1" noChangeArrowheads="1"/>
          </p:cNvSpPr>
          <p:nvPr>
            <p:ph type="title" idx="4294967295"/>
          </p:nvPr>
        </p:nvSpPr>
        <p:spPr/>
        <p:txBody>
          <a:bodyPr/>
          <a:lstStyle/>
          <a:p>
            <a:pPr eaLnBrk="1" hangingPunct="1"/>
            <a:r>
              <a:rPr lang="en-US"/>
              <a:t>Installing and Configuring Eclipse</a:t>
            </a:r>
          </a:p>
        </p:txBody>
      </p:sp>
      <p:sp>
        <p:nvSpPr>
          <p:cNvPr id="15364" name="Rectangle 3"/>
          <p:cNvSpPr>
            <a:spLocks noGrp="1" noChangeArrowheads="1"/>
          </p:cNvSpPr>
          <p:nvPr>
            <p:ph type="body" idx="4294967295"/>
          </p:nvPr>
        </p:nvSpPr>
        <p:spPr>
          <a:xfrm>
            <a:off x="0" y="1615134"/>
            <a:ext cx="7608216" cy="4110303"/>
          </a:xfrm>
        </p:spPr>
        <p:txBody>
          <a:bodyPr vert="horz" lIns="90488" tIns="44450" rIns="90488" bIns="44450" rtlCol="0">
            <a:noAutofit/>
          </a:bodyPr>
          <a:lstStyle/>
          <a:p>
            <a:pPr marL="285750" indent="-28575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Eclipse 3.4 used in this course is an Accenture approved OSS.  The License Agreement is found in the Appendix section of this module.</a:t>
            </a:r>
          </a:p>
          <a:p>
            <a:pPr marL="285750" indent="-28575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hlinkClick r:id="rId3"/>
              </a:rPr>
              <a:t>http://www.eclipse.org/</a:t>
            </a:r>
            <a:r>
              <a:rPr lang="en-US" sz="2400" dirty="0">
                <a:latin typeface="Arial" panose="020B0604020202020204" pitchFamily="34" charset="0"/>
                <a:cs typeface="Arial" panose="020B0604020202020204" pitchFamily="34" charset="0"/>
              </a:rPr>
              <a:t> and download the Eclipse IDE.</a:t>
            </a:r>
          </a:p>
          <a:p>
            <a:pPr marL="285750" indent="-28575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The installer should be an archive file.</a:t>
            </a:r>
          </a:p>
          <a:p>
            <a:pPr marL="285750" indent="-28575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Extract the files in the archive to a directory of your choice (c:\eclipse in the example below).</a:t>
            </a:r>
          </a:p>
        </p:txBody>
      </p:sp>
      <p:pic>
        <p:nvPicPr>
          <p:cNvPr id="15365" name="Picture 5"/>
          <p:cNvPicPr>
            <a:picLocks noChangeAspect="1" noChangeArrowheads="1"/>
          </p:cNvPicPr>
          <p:nvPr/>
        </p:nvPicPr>
        <p:blipFill>
          <a:blip r:embed="rId4"/>
          <a:srcRect/>
          <a:stretch>
            <a:fillRect/>
          </a:stretch>
        </p:blipFill>
        <p:spPr bwMode="auto">
          <a:xfrm>
            <a:off x="6257926" y="4391026"/>
            <a:ext cx="5162550" cy="2085975"/>
          </a:xfrm>
          <a:prstGeom prst="rect">
            <a:avLst/>
          </a:prstGeom>
          <a:noFill/>
          <a:ln w="12700" algn="ctr">
            <a:noFill/>
            <a:prstDash val="dash"/>
            <a:miter lim="800000"/>
            <a:headEnd/>
            <a:tailEnd/>
          </a:ln>
        </p:spPr>
      </p:pic>
    </p:spTree>
    <p:extLst>
      <p:ext uri="{BB962C8B-B14F-4D97-AF65-F5344CB8AC3E}">
        <p14:creationId xmlns:p14="http://schemas.microsoft.com/office/powerpoint/2010/main" val="3420078879"/>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831E5B87-245A-4BDF-B79B-17AB2E4DA7A4}" type="slidenum">
              <a:rPr lang="en-US"/>
              <a:pPr algn="r" eaLnBrk="0" hangingPunct="0">
                <a:spcBef>
                  <a:spcPct val="0"/>
                </a:spcBef>
                <a:buClrTx/>
              </a:pPr>
              <a:t>14</a:t>
            </a:fld>
            <a:endParaRPr lang="en-US"/>
          </a:p>
        </p:txBody>
      </p:sp>
      <p:sp>
        <p:nvSpPr>
          <p:cNvPr id="16387" name="Rectangle 2"/>
          <p:cNvSpPr>
            <a:spLocks noGrp="1" noChangeArrowheads="1"/>
          </p:cNvSpPr>
          <p:nvPr>
            <p:ph type="title" idx="4294967295"/>
          </p:nvPr>
        </p:nvSpPr>
        <p:spPr/>
        <p:txBody>
          <a:bodyPr/>
          <a:lstStyle/>
          <a:p>
            <a:pPr eaLnBrk="1" hangingPunct="1"/>
            <a:r>
              <a:rPr lang="en-US"/>
              <a:t>Installing and Configuring Eclipse</a:t>
            </a:r>
          </a:p>
        </p:txBody>
      </p:sp>
      <p:sp>
        <p:nvSpPr>
          <p:cNvPr id="16388" name="Rectangle 3"/>
          <p:cNvSpPr>
            <a:spLocks noGrp="1" noChangeArrowheads="1"/>
          </p:cNvSpPr>
          <p:nvPr>
            <p:ph type="body" idx="4294967295"/>
          </p:nvPr>
        </p:nvSpPr>
        <p:spPr/>
        <p:txBody>
          <a:bodyPr vert="horz" lIns="90488" tIns="44450" rIns="90488" bIns="44450" rtlCol="0">
            <a:noAutofit/>
          </a:bodyPr>
          <a:lstStyle/>
          <a:p>
            <a:pPr marL="285750" indent="-28575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Once extracted, go to the directory, find the executable ‘eclipse.exe’ and create a shortcut to it.</a:t>
            </a:r>
          </a:p>
          <a:p>
            <a:pPr marL="285750" indent="-28575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Place the shortcut in a convenient location and double- click the shortcut to launch the Eclipse IDE.</a:t>
            </a:r>
          </a:p>
          <a:p>
            <a:pPr marL="285750" indent="-28575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After the splash screen, the IDE will prompt you to create a workspace. Name the workspace ‘SEF’.</a:t>
            </a:r>
          </a:p>
        </p:txBody>
      </p:sp>
      <p:pic>
        <p:nvPicPr>
          <p:cNvPr id="16389" name="Picture 5"/>
          <p:cNvPicPr>
            <a:picLocks noChangeAspect="1" noChangeArrowheads="1"/>
          </p:cNvPicPr>
          <p:nvPr/>
        </p:nvPicPr>
        <p:blipFill>
          <a:blip r:embed="rId3"/>
          <a:srcRect/>
          <a:stretch>
            <a:fillRect/>
          </a:stretch>
        </p:blipFill>
        <p:spPr bwMode="auto">
          <a:xfrm>
            <a:off x="2960844" y="4287838"/>
            <a:ext cx="5676900" cy="2324100"/>
          </a:xfrm>
          <a:prstGeom prst="rect">
            <a:avLst/>
          </a:prstGeom>
          <a:noFill/>
          <a:ln w="12700" algn="ctr">
            <a:noFill/>
            <a:prstDash val="dash"/>
            <a:miter lim="800000"/>
            <a:headEnd/>
            <a:tailEnd/>
          </a:ln>
        </p:spPr>
      </p:pic>
    </p:spTree>
    <p:extLst>
      <p:ext uri="{BB962C8B-B14F-4D97-AF65-F5344CB8AC3E}">
        <p14:creationId xmlns:p14="http://schemas.microsoft.com/office/powerpoint/2010/main" val="3669529565"/>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B9723787-E2F5-4FF0-9690-9ECCB8442492}" type="slidenum">
              <a:rPr lang="en-US"/>
              <a:pPr algn="r" eaLnBrk="0" hangingPunct="0">
                <a:spcBef>
                  <a:spcPct val="0"/>
                </a:spcBef>
                <a:buClrTx/>
              </a:pPr>
              <a:t>15</a:t>
            </a:fld>
            <a:endParaRPr lang="en-US"/>
          </a:p>
        </p:txBody>
      </p:sp>
      <p:sp>
        <p:nvSpPr>
          <p:cNvPr id="17411" name="Rectangle 2"/>
          <p:cNvSpPr>
            <a:spLocks noGrp="1" noChangeArrowheads="1"/>
          </p:cNvSpPr>
          <p:nvPr>
            <p:ph type="title" idx="4294967295"/>
          </p:nvPr>
        </p:nvSpPr>
        <p:spPr/>
        <p:txBody>
          <a:bodyPr/>
          <a:lstStyle/>
          <a:p>
            <a:pPr eaLnBrk="1" hangingPunct="1"/>
            <a:r>
              <a:rPr lang="en-US"/>
              <a:t>Installing and Configuring Eclipse</a:t>
            </a:r>
          </a:p>
        </p:txBody>
      </p:sp>
      <p:sp>
        <p:nvSpPr>
          <p:cNvPr id="17412" name="Rectangle 3"/>
          <p:cNvSpPr>
            <a:spLocks noGrp="1" noChangeArrowheads="1"/>
          </p:cNvSpPr>
          <p:nvPr>
            <p:ph type="body" idx="4294967295"/>
          </p:nvPr>
        </p:nvSpPr>
        <p:spPr>
          <a:xfrm>
            <a:off x="409583" y="1972827"/>
            <a:ext cx="7508518" cy="1996273"/>
          </a:xfrm>
        </p:spPr>
        <p:txBody>
          <a:bodyPr vert="horz" lIns="90488" tIns="44450" rIns="90488" bIns="44450" rtlCol="0">
            <a:noAutofit/>
          </a:bodyPr>
          <a:lstStyle/>
          <a:p>
            <a:pPr marL="285750" indent="-28575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If it is your first time using eclipse, the ‘Welcome’ window should give you some first-timer options and tutorials.  </a:t>
            </a:r>
          </a:p>
          <a:p>
            <a:pPr marL="285750" indent="-28575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Close the window for now.  This can be accessed any time under the ‘Help-&gt;Welcome’ menu.</a:t>
            </a:r>
          </a:p>
        </p:txBody>
      </p:sp>
      <p:sp>
        <p:nvSpPr>
          <p:cNvPr id="17414" name="Rectangle 6"/>
          <p:cNvSpPr>
            <a:spLocks noChangeArrowheads="1"/>
          </p:cNvSpPr>
          <p:nvPr/>
        </p:nvSpPr>
        <p:spPr bwMode="auto">
          <a:xfrm>
            <a:off x="2051050" y="1663700"/>
            <a:ext cx="8375650" cy="4800600"/>
          </a:xfrm>
          <a:prstGeom prst="rect">
            <a:avLst/>
          </a:prstGeom>
          <a:noFill/>
          <a:ln w="12700">
            <a:noFill/>
            <a:miter lim="800000"/>
            <a:headEnd/>
            <a:tailEnd/>
          </a:ln>
        </p:spPr>
        <p:txBody>
          <a:bodyPr lIns="90488" tIns="44450" rIns="90488" bIns="44450"/>
          <a:lstStyle/>
          <a:p>
            <a:pPr marL="342900" indent="-342900">
              <a:buFontTx/>
              <a:buChar char="•"/>
            </a:pPr>
            <a:endParaRPr lang="en-US" sz="2400"/>
          </a:p>
        </p:txBody>
      </p:sp>
    </p:spTree>
    <p:extLst>
      <p:ext uri="{BB962C8B-B14F-4D97-AF65-F5344CB8AC3E}">
        <p14:creationId xmlns:p14="http://schemas.microsoft.com/office/powerpoint/2010/main" val="340178558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F93009C9-A942-4F1F-8A50-2F4A9206FDE5}" type="slidenum">
              <a:rPr lang="en-US" sz="1400"/>
              <a:pPr algn="r" eaLnBrk="0" hangingPunct="0">
                <a:spcBef>
                  <a:spcPct val="0"/>
                </a:spcBef>
                <a:buClrTx/>
              </a:pPr>
              <a:t>16</a:t>
            </a:fld>
            <a:endParaRPr lang="en-US" sz="1400"/>
          </a:p>
        </p:txBody>
      </p:sp>
      <p:sp>
        <p:nvSpPr>
          <p:cNvPr id="18435" name="Rectangle 2"/>
          <p:cNvSpPr>
            <a:spLocks noGrp="1" noChangeArrowheads="1"/>
          </p:cNvSpPr>
          <p:nvPr>
            <p:ph type="title" idx="4294967295"/>
          </p:nvPr>
        </p:nvSpPr>
        <p:spPr>
          <a:xfrm>
            <a:off x="409584" y="377177"/>
            <a:ext cx="7608216" cy="996280"/>
          </a:xfrm>
        </p:spPr>
        <p:txBody>
          <a:bodyPr/>
          <a:lstStyle/>
          <a:p>
            <a:pPr eaLnBrk="1" hangingPunct="1"/>
            <a:r>
              <a:rPr lang="en-US" dirty="0"/>
              <a:t>Installing and Configuring Eclipse</a:t>
            </a:r>
          </a:p>
        </p:txBody>
      </p:sp>
      <p:pic>
        <p:nvPicPr>
          <p:cNvPr id="18436" name="Picture 6"/>
          <p:cNvPicPr>
            <a:picLocks noChangeAspect="1" noChangeArrowheads="1"/>
          </p:cNvPicPr>
          <p:nvPr/>
        </p:nvPicPr>
        <p:blipFill>
          <a:blip r:embed="rId3"/>
          <a:srcRect/>
          <a:stretch>
            <a:fillRect/>
          </a:stretch>
        </p:blipFill>
        <p:spPr bwMode="auto">
          <a:xfrm>
            <a:off x="5124450" y="1651000"/>
            <a:ext cx="5181600" cy="3562350"/>
          </a:xfrm>
          <a:prstGeom prst="rect">
            <a:avLst/>
          </a:prstGeom>
          <a:noFill/>
          <a:ln w="12700" algn="ctr">
            <a:noFill/>
            <a:prstDash val="dash"/>
            <a:miter lim="800000"/>
            <a:headEnd/>
            <a:tailEnd/>
          </a:ln>
        </p:spPr>
      </p:pic>
      <p:sp>
        <p:nvSpPr>
          <p:cNvPr id="18437" name="AutoShape 8"/>
          <p:cNvSpPr>
            <a:spLocks/>
          </p:cNvSpPr>
          <p:nvPr/>
        </p:nvSpPr>
        <p:spPr bwMode="auto">
          <a:xfrm>
            <a:off x="1901826" y="2308226"/>
            <a:ext cx="2873375" cy="917295"/>
          </a:xfrm>
          <a:prstGeom prst="accentBorderCallout2">
            <a:avLst>
              <a:gd name="adj1" fmla="val 10199"/>
              <a:gd name="adj2" fmla="val 102653"/>
              <a:gd name="adj3" fmla="val 10199"/>
              <a:gd name="adj4" fmla="val 102653"/>
              <a:gd name="adj5" fmla="val 107648"/>
              <a:gd name="adj6" fmla="val 145083"/>
            </a:avLst>
          </a:prstGeom>
          <a:solidFill>
            <a:schemeClr val="accent5">
              <a:lumMod val="40000"/>
              <a:lumOff val="60000"/>
            </a:schemeClr>
          </a:solidFill>
          <a:ln w="12700" algn="ctr">
            <a:solidFill>
              <a:schemeClr val="tx1"/>
            </a:solidFill>
            <a:miter lim="800000"/>
            <a:headEnd type="triangle" w="med" len="med"/>
            <a:tailEnd/>
          </a:ln>
        </p:spPr>
        <p:txBody>
          <a:bodyPr lIns="90488" tIns="44450" rIns="90488" bIns="44450" anchor="ctr"/>
          <a:lstStyle/>
          <a:p>
            <a:pPr algn="l">
              <a:defRPr/>
            </a:pPr>
            <a:r>
              <a:rPr lang="en-US" sz="1400" dirty="0"/>
              <a:t>The Project explorer allows you to browse the contents of the various projects you have created under the workspace</a:t>
            </a:r>
          </a:p>
        </p:txBody>
      </p:sp>
      <p:sp>
        <p:nvSpPr>
          <p:cNvPr id="18438" name="AutoShape 10"/>
          <p:cNvSpPr>
            <a:spLocks/>
          </p:cNvSpPr>
          <p:nvPr/>
        </p:nvSpPr>
        <p:spPr bwMode="auto">
          <a:xfrm>
            <a:off x="1901826" y="5024440"/>
            <a:ext cx="2873375" cy="904876"/>
          </a:xfrm>
          <a:prstGeom prst="accentBorderCallout2">
            <a:avLst>
              <a:gd name="adj1" fmla="val 13634"/>
              <a:gd name="adj2" fmla="val 102653"/>
              <a:gd name="adj3" fmla="val 13634"/>
              <a:gd name="adj4" fmla="val 183704"/>
              <a:gd name="adj5" fmla="val -138824"/>
              <a:gd name="adj6" fmla="val 272375"/>
            </a:avLst>
          </a:prstGeom>
          <a:solidFill>
            <a:schemeClr val="accent5">
              <a:lumMod val="40000"/>
              <a:lumOff val="60000"/>
            </a:schemeClr>
          </a:solidFill>
          <a:ln w="12700" algn="ctr">
            <a:solidFill>
              <a:schemeClr val="tx1"/>
            </a:solidFill>
            <a:miter lim="800000"/>
            <a:headEnd type="triangle" w="med" len="med"/>
            <a:tailEnd/>
          </a:ln>
        </p:spPr>
        <p:txBody>
          <a:bodyPr lIns="90488" tIns="44450" rIns="90488" bIns="44450" anchor="ctr"/>
          <a:lstStyle/>
          <a:p>
            <a:pPr algn="l">
              <a:defRPr/>
            </a:pPr>
            <a:r>
              <a:rPr lang="en-US" sz="1400" dirty="0"/>
              <a:t>The outline view allows you to look at the various elements of a component selected from the project explorer</a:t>
            </a:r>
          </a:p>
        </p:txBody>
      </p:sp>
      <p:sp>
        <p:nvSpPr>
          <p:cNvPr id="18439" name="AutoShape 11"/>
          <p:cNvSpPr>
            <a:spLocks/>
          </p:cNvSpPr>
          <p:nvPr/>
        </p:nvSpPr>
        <p:spPr bwMode="auto">
          <a:xfrm>
            <a:off x="1901826" y="3841645"/>
            <a:ext cx="2873375" cy="904875"/>
          </a:xfrm>
          <a:prstGeom prst="accentBorderCallout2">
            <a:avLst>
              <a:gd name="adj1" fmla="val 9718"/>
              <a:gd name="adj2" fmla="val 102653"/>
              <a:gd name="adj3" fmla="val 9718"/>
              <a:gd name="adj4" fmla="val 143593"/>
              <a:gd name="adj5" fmla="val 88125"/>
              <a:gd name="adj6" fmla="val 185523"/>
            </a:avLst>
          </a:prstGeom>
          <a:solidFill>
            <a:schemeClr val="accent5">
              <a:lumMod val="40000"/>
              <a:lumOff val="60000"/>
            </a:schemeClr>
          </a:solidFill>
          <a:ln w="12700" algn="ctr">
            <a:solidFill>
              <a:schemeClr val="tx1"/>
            </a:solidFill>
            <a:miter lim="800000"/>
            <a:headEnd type="triangle" w="med" len="med"/>
            <a:tailEnd/>
          </a:ln>
        </p:spPr>
        <p:txBody>
          <a:bodyPr lIns="90488" tIns="44450" rIns="90488" bIns="44450" anchor="ctr"/>
          <a:lstStyle/>
          <a:p>
            <a:pPr algn="l">
              <a:defRPr/>
            </a:pPr>
            <a:r>
              <a:rPr lang="en-US" sz="1400" dirty="0"/>
              <a:t>Information tabs at the bottom provide additional information about the application/component selected </a:t>
            </a:r>
          </a:p>
        </p:txBody>
      </p:sp>
      <p:sp>
        <p:nvSpPr>
          <p:cNvPr id="18440" name="AutoShape 12"/>
          <p:cNvSpPr>
            <a:spLocks/>
          </p:cNvSpPr>
          <p:nvPr/>
        </p:nvSpPr>
        <p:spPr bwMode="auto">
          <a:xfrm>
            <a:off x="1901826" y="1447800"/>
            <a:ext cx="2873375" cy="685800"/>
          </a:xfrm>
          <a:prstGeom prst="accentBorderCallout2">
            <a:avLst>
              <a:gd name="adj1" fmla="val 21556"/>
              <a:gd name="adj2" fmla="val 102653"/>
              <a:gd name="adj3" fmla="val 21556"/>
              <a:gd name="adj4" fmla="val 149667"/>
              <a:gd name="adj5" fmla="val 240718"/>
              <a:gd name="adj6" fmla="val 196741"/>
            </a:avLst>
          </a:prstGeom>
          <a:solidFill>
            <a:schemeClr val="accent5">
              <a:lumMod val="40000"/>
              <a:lumOff val="60000"/>
            </a:schemeClr>
          </a:solidFill>
          <a:ln w="12700" algn="ctr">
            <a:solidFill>
              <a:schemeClr val="tx1"/>
            </a:solidFill>
            <a:miter lim="800000"/>
            <a:headEnd type="triangle" w="med" len="med"/>
            <a:tailEnd/>
          </a:ln>
        </p:spPr>
        <p:txBody>
          <a:bodyPr lIns="90488" tIns="44450" rIns="90488" bIns="44450" anchor="ctr"/>
          <a:lstStyle/>
          <a:p>
            <a:pPr algn="l">
              <a:defRPr/>
            </a:pPr>
            <a:r>
              <a:rPr lang="en-US" sz="1400" dirty="0"/>
              <a:t>The editor window is where the selected component can be viewed and edited</a:t>
            </a:r>
          </a:p>
        </p:txBody>
      </p:sp>
    </p:spTree>
    <p:extLst>
      <p:ext uri="{BB962C8B-B14F-4D97-AF65-F5344CB8AC3E}">
        <p14:creationId xmlns:p14="http://schemas.microsoft.com/office/powerpoint/2010/main" val="523085791"/>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D4C26ACE-48B7-40CA-8EFE-9B2BEB03A998}" type="slidenum">
              <a:rPr lang="en-US"/>
              <a:pPr algn="r" eaLnBrk="0" hangingPunct="0">
                <a:spcBef>
                  <a:spcPct val="0"/>
                </a:spcBef>
                <a:buClrTx/>
              </a:pPr>
              <a:t>17</a:t>
            </a:fld>
            <a:endParaRPr lang="en-US"/>
          </a:p>
        </p:txBody>
      </p:sp>
      <p:sp>
        <p:nvSpPr>
          <p:cNvPr id="19459" name="Rectangle 2"/>
          <p:cNvSpPr>
            <a:spLocks noGrp="1" noChangeArrowheads="1"/>
          </p:cNvSpPr>
          <p:nvPr>
            <p:ph type="title" idx="4294967295"/>
          </p:nvPr>
        </p:nvSpPr>
        <p:spPr/>
        <p:txBody>
          <a:bodyPr/>
          <a:lstStyle/>
          <a:p>
            <a:pPr eaLnBrk="1" hangingPunct="1"/>
            <a:r>
              <a:rPr lang="en-US" dirty="0"/>
              <a:t>Installing and Configuring Eclipse</a:t>
            </a:r>
          </a:p>
        </p:txBody>
      </p:sp>
      <p:sp>
        <p:nvSpPr>
          <p:cNvPr id="19460" name="Rectangle 3"/>
          <p:cNvSpPr>
            <a:spLocks noChangeArrowheads="1"/>
          </p:cNvSpPr>
          <p:nvPr/>
        </p:nvSpPr>
        <p:spPr bwMode="auto">
          <a:xfrm>
            <a:off x="409584" y="1931988"/>
            <a:ext cx="8375650" cy="2232025"/>
          </a:xfrm>
          <a:prstGeom prst="rect">
            <a:avLst/>
          </a:prstGeom>
          <a:noFill/>
          <a:ln w="12700">
            <a:noFill/>
            <a:miter lim="800000"/>
            <a:headEnd/>
            <a:tailEnd/>
          </a:ln>
        </p:spPr>
        <p:txBody>
          <a:bodyPr lIns="90488" tIns="44450" rIns="90488" bIns="44450"/>
          <a:lstStyle/>
          <a:p>
            <a:pPr marL="285750" indent="-285750">
              <a:buClr>
                <a:schemeClr val="tx1"/>
              </a:buClr>
              <a:buFont typeface="Arial" panose="020B0604020202020204" pitchFamily="34" charset="0"/>
              <a:buChar char="•"/>
            </a:pPr>
            <a:r>
              <a:rPr lang="en-US" sz="2400" dirty="0">
                <a:solidFill>
                  <a:srgbClr val="000000"/>
                </a:solidFill>
                <a:latin typeface="Arial" panose="020B0604020202020204" pitchFamily="34" charset="0"/>
                <a:cs typeface="Arial" panose="020B0604020202020204" pitchFamily="34" charset="0"/>
              </a:rPr>
              <a:t>Extract the SEF – Participants Workspace to any directory you want.</a:t>
            </a:r>
          </a:p>
          <a:p>
            <a:pPr marL="285750" indent="-285750">
              <a:buClr>
                <a:schemeClr val="tx1"/>
              </a:buClr>
              <a:buFont typeface="Arial" panose="020B0604020202020204" pitchFamily="34" charset="0"/>
              <a:buChar char="•"/>
            </a:pPr>
            <a:r>
              <a:rPr lang="en-US" sz="2400" dirty="0">
                <a:solidFill>
                  <a:srgbClr val="000000"/>
                </a:solidFill>
                <a:latin typeface="Arial" panose="020B0604020202020204" pitchFamily="34" charset="0"/>
                <a:cs typeface="Arial" panose="020B0604020202020204" pitchFamily="34" charset="0"/>
              </a:rPr>
              <a:t>In this example, the zip file is extracted to C:\JDS</a:t>
            </a:r>
          </a:p>
        </p:txBody>
      </p:sp>
      <p:pic>
        <p:nvPicPr>
          <p:cNvPr id="19461" name="Picture 5"/>
          <p:cNvPicPr>
            <a:picLocks noChangeAspect="1" noChangeArrowheads="1"/>
          </p:cNvPicPr>
          <p:nvPr/>
        </p:nvPicPr>
        <p:blipFill>
          <a:blip r:embed="rId3"/>
          <a:srcRect/>
          <a:stretch>
            <a:fillRect/>
          </a:stretch>
        </p:blipFill>
        <p:spPr bwMode="auto">
          <a:xfrm>
            <a:off x="1427629" y="3727181"/>
            <a:ext cx="5572125" cy="1990725"/>
          </a:xfrm>
          <a:prstGeom prst="rect">
            <a:avLst/>
          </a:prstGeom>
          <a:noFill/>
          <a:ln w="12700" algn="ctr">
            <a:noFill/>
            <a:prstDash val="dash"/>
            <a:miter lim="800000"/>
            <a:headEnd/>
            <a:tailEnd/>
          </a:ln>
        </p:spPr>
      </p:pic>
    </p:spTree>
    <p:extLst>
      <p:ext uri="{BB962C8B-B14F-4D97-AF65-F5344CB8AC3E}">
        <p14:creationId xmlns:p14="http://schemas.microsoft.com/office/powerpoint/2010/main" val="310805680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37079BDB-7BD5-4C5F-93C3-32CEE96CB176}" type="slidenum">
              <a:rPr lang="en-US"/>
              <a:pPr algn="r" eaLnBrk="0" hangingPunct="0">
                <a:spcBef>
                  <a:spcPct val="0"/>
                </a:spcBef>
                <a:buClrTx/>
              </a:pPr>
              <a:t>18</a:t>
            </a:fld>
            <a:endParaRPr lang="en-US"/>
          </a:p>
        </p:txBody>
      </p:sp>
      <p:sp>
        <p:nvSpPr>
          <p:cNvPr id="20483" name="Rectangle 2"/>
          <p:cNvSpPr>
            <a:spLocks noGrp="1" noChangeArrowheads="1"/>
          </p:cNvSpPr>
          <p:nvPr>
            <p:ph type="title" idx="4294967295"/>
          </p:nvPr>
        </p:nvSpPr>
        <p:spPr/>
        <p:txBody>
          <a:bodyPr/>
          <a:lstStyle/>
          <a:p>
            <a:pPr eaLnBrk="1" hangingPunct="1"/>
            <a:r>
              <a:rPr lang="en-US"/>
              <a:t>Installing and Configuring Eclipse</a:t>
            </a:r>
          </a:p>
        </p:txBody>
      </p:sp>
      <p:sp>
        <p:nvSpPr>
          <p:cNvPr id="20484" name="Rectangle 3"/>
          <p:cNvSpPr>
            <a:spLocks noGrp="1" noChangeArrowheads="1"/>
          </p:cNvSpPr>
          <p:nvPr>
            <p:ph type="body" idx="4294967295"/>
          </p:nvPr>
        </p:nvSpPr>
        <p:spPr>
          <a:xfrm>
            <a:off x="409584" y="1992923"/>
            <a:ext cx="5951023" cy="1282840"/>
          </a:xfrm>
        </p:spPr>
        <p:txBody>
          <a:bodyPr vert="horz" lIns="90488" tIns="44450" rIns="90488" bIns="44450" rtlCol="0">
            <a:noAutofit/>
          </a:bodyPr>
          <a:lstStyle/>
          <a:p>
            <a:pPr marL="285750" indent="-28575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Create a new project by selecting File-&gt;New-&gt;Project </a:t>
            </a:r>
          </a:p>
          <a:p>
            <a:pPr marL="285750" indent="-28575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In the wizard, select Java Project </a:t>
            </a:r>
          </a:p>
          <a:p>
            <a:pPr eaLnBrk="1" hangingPunct="1"/>
            <a:endParaRPr lang="en-US" sz="2400" dirty="0">
              <a:latin typeface="Arial" panose="020B0604020202020204" pitchFamily="34" charset="0"/>
              <a:cs typeface="Arial" panose="020B0604020202020204" pitchFamily="34" charset="0"/>
            </a:endParaRPr>
          </a:p>
        </p:txBody>
      </p:sp>
      <p:pic>
        <p:nvPicPr>
          <p:cNvPr id="20485" name="Picture 5"/>
          <p:cNvPicPr>
            <a:picLocks noChangeAspect="1" noChangeArrowheads="1"/>
          </p:cNvPicPr>
          <p:nvPr/>
        </p:nvPicPr>
        <p:blipFill>
          <a:blip r:embed="rId3"/>
          <a:srcRect/>
          <a:stretch>
            <a:fillRect/>
          </a:stretch>
        </p:blipFill>
        <p:spPr bwMode="auto">
          <a:xfrm>
            <a:off x="6516688" y="1533526"/>
            <a:ext cx="3789362" cy="3789363"/>
          </a:xfrm>
          <a:prstGeom prst="rect">
            <a:avLst/>
          </a:prstGeom>
          <a:noFill/>
          <a:ln w="12700" algn="ctr">
            <a:noFill/>
            <a:prstDash val="dash"/>
            <a:miter lim="800000"/>
            <a:headEnd/>
            <a:tailEnd/>
          </a:ln>
        </p:spPr>
      </p:pic>
    </p:spTree>
    <p:extLst>
      <p:ext uri="{BB962C8B-B14F-4D97-AF65-F5344CB8AC3E}">
        <p14:creationId xmlns:p14="http://schemas.microsoft.com/office/powerpoint/2010/main" val="3253186402"/>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BEF177CE-32F5-4DF9-ABAD-BFE97EC94074}" type="slidenum">
              <a:rPr lang="en-US"/>
              <a:pPr algn="r" eaLnBrk="0" hangingPunct="0">
                <a:spcBef>
                  <a:spcPct val="0"/>
                </a:spcBef>
                <a:buClrTx/>
              </a:pPr>
              <a:t>19</a:t>
            </a:fld>
            <a:endParaRPr lang="en-US"/>
          </a:p>
        </p:txBody>
      </p:sp>
      <p:sp>
        <p:nvSpPr>
          <p:cNvPr id="21507" name="Rectangle 2"/>
          <p:cNvSpPr>
            <a:spLocks noGrp="1" noChangeArrowheads="1"/>
          </p:cNvSpPr>
          <p:nvPr>
            <p:ph type="title" idx="4294967295"/>
          </p:nvPr>
        </p:nvSpPr>
        <p:spPr/>
        <p:txBody>
          <a:bodyPr/>
          <a:lstStyle/>
          <a:p>
            <a:pPr eaLnBrk="1" hangingPunct="1"/>
            <a:r>
              <a:rPr lang="en-US"/>
              <a:t>Installing and Configuring Eclipse</a:t>
            </a:r>
          </a:p>
        </p:txBody>
      </p:sp>
      <p:sp>
        <p:nvSpPr>
          <p:cNvPr id="21508" name="Rectangle 3"/>
          <p:cNvSpPr>
            <a:spLocks noGrp="1" noChangeArrowheads="1"/>
          </p:cNvSpPr>
          <p:nvPr>
            <p:ph type="body" idx="4294967295"/>
          </p:nvPr>
        </p:nvSpPr>
        <p:spPr>
          <a:xfrm>
            <a:off x="409585" y="1373456"/>
            <a:ext cx="5907080" cy="5179743"/>
          </a:xfrm>
        </p:spPr>
        <p:txBody>
          <a:bodyPr vert="horz" lIns="90488" tIns="44450" rIns="90488" bIns="44450" rtlCol="0">
            <a:noAutofit/>
          </a:bodyPr>
          <a:lstStyle/>
          <a:p>
            <a:pPr eaLnBrk="1" hangingPunct="1"/>
            <a:r>
              <a:rPr lang="en-US" sz="2400" dirty="0">
                <a:latin typeface="Arial" panose="020B0604020202020204" pitchFamily="34" charset="0"/>
                <a:cs typeface="Arial" panose="020B0604020202020204" pitchFamily="34" charset="0"/>
              </a:rPr>
              <a:t>Use ‘SEF’ as the project name	</a:t>
            </a:r>
          </a:p>
          <a:p>
            <a:pPr eaLnBrk="1" hangingPunct="1"/>
            <a:r>
              <a:rPr lang="en-US" sz="2400" dirty="0">
                <a:latin typeface="Arial" panose="020B0604020202020204" pitchFamily="34" charset="0"/>
                <a:cs typeface="Arial" panose="020B0604020202020204" pitchFamily="34" charset="0"/>
              </a:rPr>
              <a:t>Select ‘Create Project from an existing source’ and browse to the directory named SEF under the directory where the Eclipse SEF Participants Workspace archive is extracted</a:t>
            </a:r>
          </a:p>
          <a:p>
            <a:pPr eaLnBrk="1" hangingPunct="1">
              <a:buFontTx/>
              <a:buNone/>
            </a:pPr>
            <a:endParaRPr lang="en-US" sz="2400" dirty="0">
              <a:latin typeface="Arial" panose="020B0604020202020204" pitchFamily="34" charset="0"/>
              <a:cs typeface="Arial" panose="020B0604020202020204" pitchFamily="34" charset="0"/>
            </a:endParaRPr>
          </a:p>
          <a:p>
            <a:pPr eaLnBrk="1" hangingPunct="1"/>
            <a:r>
              <a:rPr lang="en-US" sz="2400" dirty="0">
                <a:latin typeface="Arial" panose="020B0604020202020204" pitchFamily="34" charset="0"/>
                <a:cs typeface="Arial" panose="020B0604020202020204" pitchFamily="34" charset="0"/>
              </a:rPr>
              <a:t>Click ‘Finish’ as we don’t need the other steps</a:t>
            </a:r>
          </a:p>
        </p:txBody>
      </p:sp>
      <p:pic>
        <p:nvPicPr>
          <p:cNvPr id="21509" name="Picture 1"/>
          <p:cNvPicPr>
            <a:picLocks noChangeAspect="1" noChangeArrowheads="1"/>
          </p:cNvPicPr>
          <p:nvPr/>
        </p:nvPicPr>
        <p:blipFill>
          <a:blip r:embed="rId3"/>
          <a:srcRect/>
          <a:stretch>
            <a:fillRect/>
          </a:stretch>
        </p:blipFill>
        <p:spPr bwMode="auto">
          <a:xfrm>
            <a:off x="6229351" y="1196976"/>
            <a:ext cx="4043363" cy="5635625"/>
          </a:xfrm>
          <a:prstGeom prst="rect">
            <a:avLst/>
          </a:prstGeom>
          <a:noFill/>
          <a:ln w="1">
            <a:noFill/>
            <a:miter lim="800000"/>
            <a:headEnd/>
            <a:tailEnd/>
          </a:ln>
        </p:spPr>
      </p:pic>
    </p:spTree>
    <p:extLst>
      <p:ext uri="{BB962C8B-B14F-4D97-AF65-F5344CB8AC3E}">
        <p14:creationId xmlns:p14="http://schemas.microsoft.com/office/powerpoint/2010/main" val="143254021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13A2F035-9A5A-48C9-B32D-3B0485D3DC0B}" type="slidenum">
              <a:rPr lang="en-US"/>
              <a:pPr algn="r" eaLnBrk="0" hangingPunct="0">
                <a:spcBef>
                  <a:spcPct val="0"/>
                </a:spcBef>
                <a:buClrTx/>
              </a:pPr>
              <a:t>2</a:t>
            </a:fld>
            <a:endParaRPr lang="en-US"/>
          </a:p>
        </p:txBody>
      </p:sp>
      <p:sp>
        <p:nvSpPr>
          <p:cNvPr id="4099" name="Rectangle 2"/>
          <p:cNvSpPr>
            <a:spLocks noGrp="1" noChangeArrowheads="1"/>
          </p:cNvSpPr>
          <p:nvPr>
            <p:ph type="title" idx="4294967295"/>
          </p:nvPr>
        </p:nvSpPr>
        <p:spPr>
          <a:xfrm>
            <a:off x="409584" y="375320"/>
            <a:ext cx="7608216" cy="996280"/>
          </a:xfrm>
        </p:spPr>
        <p:txBody>
          <a:bodyPr/>
          <a:lstStyle/>
          <a:p>
            <a:pPr eaLnBrk="1" hangingPunct="1"/>
            <a:r>
              <a:rPr lang="en-US"/>
              <a:t>Module Objective</a:t>
            </a:r>
          </a:p>
        </p:txBody>
      </p:sp>
      <p:sp>
        <p:nvSpPr>
          <p:cNvPr id="4100" name="Rectangle 3"/>
          <p:cNvSpPr>
            <a:spLocks noGrp="1" noChangeArrowheads="1"/>
          </p:cNvSpPr>
          <p:nvPr>
            <p:ph type="body" idx="4294967295"/>
          </p:nvPr>
        </p:nvSpPr>
        <p:spPr>
          <a:xfrm>
            <a:off x="409584" y="1747156"/>
            <a:ext cx="8190130" cy="4196443"/>
          </a:xfrm>
        </p:spPr>
        <p:txBody>
          <a:bodyPr vert="horz" lIns="90488" tIns="44450" rIns="90488" bIns="44450" rtlCol="0">
            <a:noAutofit/>
          </a:bodyPr>
          <a:lstStyle/>
          <a:p>
            <a:pPr marL="285750" indent="-285750" eaLnBrk="1" hangingPunct="1">
              <a:buFont typeface="Arial" panose="020B0604020202020204" pitchFamily="34" charset="0"/>
              <a:buChar char="•"/>
            </a:pPr>
            <a:r>
              <a:rPr lang="en-US" sz="2400" dirty="0"/>
              <a:t>At the end of this module, you will be able to:</a:t>
            </a:r>
          </a:p>
          <a:p>
            <a:pPr marL="742950" lvl="1" indent="-285750" eaLnBrk="1" hangingPunct="1">
              <a:buFont typeface="Wingdings" panose="05000000000000000000" pitchFamily="2" charset="2"/>
              <a:buChar char="Ø"/>
            </a:pPr>
            <a:r>
              <a:rPr lang="en-US" sz="2400" dirty="0"/>
              <a:t>Describe the primary concepts that support Java technology</a:t>
            </a:r>
          </a:p>
          <a:p>
            <a:pPr marL="742950" lvl="1" indent="-285750" eaLnBrk="1" hangingPunct="1">
              <a:buFont typeface="Wingdings" panose="05000000000000000000" pitchFamily="2" charset="2"/>
              <a:buChar char="Ø"/>
            </a:pPr>
            <a:r>
              <a:rPr lang="en-US" sz="2400" dirty="0"/>
              <a:t>Explain how Java achieves platform independence</a:t>
            </a:r>
          </a:p>
          <a:p>
            <a:pPr marL="742950" lvl="1" indent="-285750" eaLnBrk="1" hangingPunct="1">
              <a:buFont typeface="Wingdings" panose="05000000000000000000" pitchFamily="2" charset="2"/>
              <a:buChar char="Ø"/>
            </a:pPr>
            <a:r>
              <a:rPr lang="en-US" sz="2400" dirty="0"/>
              <a:t>Discuss the different tools and libraries available as part of the Standard Java Development KIT (J2SE JDK)</a:t>
            </a:r>
          </a:p>
          <a:p>
            <a:pPr marL="742950" lvl="1" indent="-285750" eaLnBrk="1" hangingPunct="1">
              <a:buFont typeface="Wingdings" panose="05000000000000000000" pitchFamily="2" charset="2"/>
              <a:buChar char="Ø"/>
            </a:pPr>
            <a:r>
              <a:rPr lang="en-US" sz="2400" dirty="0"/>
              <a:t>Install and configure the required software, tools, and libraries to get started with Java  </a:t>
            </a:r>
          </a:p>
          <a:p>
            <a:pPr marL="742950" lvl="1" indent="-285750" eaLnBrk="1" hangingPunct="1">
              <a:buFont typeface="Wingdings" panose="05000000000000000000" pitchFamily="2" charset="2"/>
              <a:buChar char="Ø"/>
            </a:pPr>
            <a:r>
              <a:rPr lang="en-US" sz="2400" dirty="0"/>
              <a:t>Write, compile and execute simple Java applications</a:t>
            </a:r>
          </a:p>
          <a:p>
            <a:pPr eaLnBrk="1" hangingPunct="1"/>
            <a:endParaRPr lang="en-US" sz="2400" dirty="0"/>
          </a:p>
          <a:p>
            <a:pPr eaLnBrk="1" hangingPunct="1">
              <a:buFontTx/>
              <a:buNone/>
            </a:pPr>
            <a:endParaRPr lang="en-US" sz="2400" dirty="0"/>
          </a:p>
        </p:txBody>
      </p:sp>
    </p:spTree>
    <p:extLst>
      <p:ext uri="{BB962C8B-B14F-4D97-AF65-F5344CB8AC3E}">
        <p14:creationId xmlns:p14="http://schemas.microsoft.com/office/powerpoint/2010/main" val="2862629761"/>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804EE905-AB20-46C4-B158-07E84E878842}" type="slidenum">
              <a:rPr lang="en-US"/>
              <a:pPr algn="r" eaLnBrk="0" hangingPunct="0">
                <a:spcBef>
                  <a:spcPct val="0"/>
                </a:spcBef>
                <a:buClrTx/>
              </a:pPr>
              <a:t>20</a:t>
            </a:fld>
            <a:endParaRPr lang="en-US"/>
          </a:p>
        </p:txBody>
      </p:sp>
      <p:sp>
        <p:nvSpPr>
          <p:cNvPr id="22531" name="Rectangle 2"/>
          <p:cNvSpPr>
            <a:spLocks noGrp="1" noChangeArrowheads="1"/>
          </p:cNvSpPr>
          <p:nvPr>
            <p:ph type="title" idx="4294967295"/>
          </p:nvPr>
        </p:nvSpPr>
        <p:spPr/>
        <p:txBody>
          <a:bodyPr/>
          <a:lstStyle/>
          <a:p>
            <a:pPr eaLnBrk="1" hangingPunct="1"/>
            <a:r>
              <a:rPr lang="en-US"/>
              <a:t>Installing and Configuring Eclipse</a:t>
            </a:r>
          </a:p>
        </p:txBody>
      </p:sp>
      <p:sp>
        <p:nvSpPr>
          <p:cNvPr id="22532" name="Rectangle 3"/>
          <p:cNvSpPr>
            <a:spLocks noGrp="1" noChangeArrowheads="1"/>
          </p:cNvSpPr>
          <p:nvPr>
            <p:ph type="body" idx="4294967295"/>
          </p:nvPr>
        </p:nvSpPr>
        <p:spPr>
          <a:xfrm>
            <a:off x="409585" y="1373456"/>
            <a:ext cx="5907080" cy="5179743"/>
          </a:xfrm>
        </p:spPr>
        <p:txBody>
          <a:bodyPr vert="horz" lIns="90488" tIns="44450" rIns="90488" bIns="44450" rtlCol="0">
            <a:noAutofit/>
          </a:bodyPr>
          <a:lstStyle/>
          <a:p>
            <a:pPr eaLnBrk="1" hangingPunct="1"/>
            <a:r>
              <a:rPr lang="en-US" sz="2400" dirty="0">
                <a:latin typeface="Arial" panose="020B0604020202020204" pitchFamily="34" charset="0"/>
                <a:cs typeface="Arial" panose="020B0604020202020204" pitchFamily="34" charset="0"/>
              </a:rPr>
              <a:t>The work files for this training is divided into packages for each module</a:t>
            </a:r>
          </a:p>
          <a:p>
            <a:pPr eaLnBrk="1" hangingPunct="1"/>
            <a:r>
              <a:rPr lang="en-US" sz="2400" dirty="0">
                <a:latin typeface="Arial" panose="020B0604020202020204" pitchFamily="34" charset="0"/>
                <a:cs typeface="Arial" panose="020B0604020202020204" pitchFamily="34" charset="0"/>
              </a:rPr>
              <a:t>In the package explorer, go to sef.module2.sample and double click the file ‘</a:t>
            </a:r>
            <a:r>
              <a:rPr lang="en-US" sz="2400" dirty="0" err="1">
                <a:latin typeface="Arial" panose="020B0604020202020204" pitchFamily="34" charset="0"/>
                <a:cs typeface="Arial" panose="020B0604020202020204" pitchFamily="34" charset="0"/>
              </a:rPr>
              <a:t>HelloWorld.java</a:t>
            </a:r>
            <a:r>
              <a:rPr lang="en-US" sz="2400" dirty="0">
                <a:latin typeface="Arial" panose="020B0604020202020204" pitchFamily="34" charset="0"/>
                <a:cs typeface="Arial" panose="020B0604020202020204" pitchFamily="34" charset="0"/>
              </a:rPr>
              <a:t>’</a:t>
            </a:r>
          </a:p>
          <a:p>
            <a:pPr eaLnBrk="1" hangingPunct="1"/>
            <a:r>
              <a:rPr lang="en-US" sz="2400" dirty="0">
                <a:latin typeface="Arial" panose="020B0604020202020204" pitchFamily="34" charset="0"/>
                <a:cs typeface="Arial" panose="020B0604020202020204" pitchFamily="34" charset="0"/>
              </a:rPr>
              <a:t>The main editor view should show the contents of the </a:t>
            </a:r>
            <a:r>
              <a:rPr lang="en-US" sz="2400" dirty="0" err="1">
                <a:latin typeface="Arial" panose="020B0604020202020204" pitchFamily="34" charset="0"/>
                <a:cs typeface="Arial" panose="020B0604020202020204" pitchFamily="34" charset="0"/>
              </a:rPr>
              <a:t>HelloWorld.java</a:t>
            </a:r>
            <a:r>
              <a:rPr lang="en-US" sz="2400" dirty="0">
                <a:latin typeface="Arial" panose="020B0604020202020204" pitchFamily="34" charset="0"/>
                <a:cs typeface="Arial" panose="020B0604020202020204" pitchFamily="34" charset="0"/>
              </a:rPr>
              <a:t> file and the outline view should show the different elements of that file</a:t>
            </a:r>
          </a:p>
          <a:p>
            <a:pPr eaLnBrk="1" hangingPunct="1"/>
            <a:endParaRPr lang="en-US" sz="2400" dirty="0">
              <a:latin typeface="Arial" panose="020B0604020202020204" pitchFamily="34" charset="0"/>
              <a:cs typeface="Arial" panose="020B0604020202020204" pitchFamily="34" charset="0"/>
            </a:endParaRPr>
          </a:p>
        </p:txBody>
      </p:sp>
      <p:pic>
        <p:nvPicPr>
          <p:cNvPr id="22533" name="Picture 6"/>
          <p:cNvPicPr>
            <a:picLocks noChangeAspect="1" noChangeArrowheads="1"/>
          </p:cNvPicPr>
          <p:nvPr/>
        </p:nvPicPr>
        <p:blipFill>
          <a:blip r:embed="rId3"/>
          <a:srcRect/>
          <a:stretch>
            <a:fillRect/>
          </a:stretch>
        </p:blipFill>
        <p:spPr bwMode="auto">
          <a:xfrm>
            <a:off x="7408863" y="1216026"/>
            <a:ext cx="2438400" cy="5453063"/>
          </a:xfrm>
          <a:prstGeom prst="rect">
            <a:avLst/>
          </a:prstGeom>
          <a:noFill/>
          <a:ln w="9525">
            <a:noFill/>
            <a:miter lim="800000"/>
            <a:headEnd/>
            <a:tailEnd/>
          </a:ln>
        </p:spPr>
      </p:pic>
    </p:spTree>
    <p:extLst>
      <p:ext uri="{BB962C8B-B14F-4D97-AF65-F5344CB8AC3E}">
        <p14:creationId xmlns:p14="http://schemas.microsoft.com/office/powerpoint/2010/main" val="373153789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9F0C4A63-50DE-4596-8BDD-BA3BAE84627E}" type="slidenum">
              <a:rPr lang="en-US"/>
              <a:pPr algn="r" eaLnBrk="0" hangingPunct="0">
                <a:spcBef>
                  <a:spcPct val="0"/>
                </a:spcBef>
                <a:buClrTx/>
              </a:pPr>
              <a:t>21</a:t>
            </a:fld>
            <a:endParaRPr lang="en-US"/>
          </a:p>
        </p:txBody>
      </p:sp>
      <p:sp>
        <p:nvSpPr>
          <p:cNvPr id="23555" name="Rectangle 2"/>
          <p:cNvSpPr>
            <a:spLocks noGrp="1" noChangeArrowheads="1"/>
          </p:cNvSpPr>
          <p:nvPr>
            <p:ph type="title" idx="4294967295"/>
          </p:nvPr>
        </p:nvSpPr>
        <p:spPr/>
        <p:txBody>
          <a:bodyPr/>
          <a:lstStyle/>
          <a:p>
            <a:pPr eaLnBrk="1" hangingPunct="1"/>
            <a:r>
              <a:rPr lang="en-US"/>
              <a:t>Installing and Configuring Eclipse</a:t>
            </a:r>
          </a:p>
        </p:txBody>
      </p:sp>
      <p:sp>
        <p:nvSpPr>
          <p:cNvPr id="23556" name="Rectangle 3"/>
          <p:cNvSpPr>
            <a:spLocks noGrp="1" noChangeArrowheads="1"/>
          </p:cNvSpPr>
          <p:nvPr>
            <p:ph type="body" idx="4294967295"/>
          </p:nvPr>
        </p:nvSpPr>
        <p:spPr>
          <a:xfrm>
            <a:off x="409585" y="1531938"/>
            <a:ext cx="5568942" cy="5021262"/>
          </a:xfrm>
        </p:spPr>
        <p:txBody>
          <a:bodyPr vert="horz" lIns="90488" tIns="44450" rIns="90488" bIns="44450" rtlCol="0">
            <a:noAutofit/>
          </a:bodyPr>
          <a:lstStyle/>
          <a:p>
            <a:pPr eaLnBrk="1" hangingPunct="1"/>
            <a:r>
              <a:rPr lang="en-US" sz="2400" dirty="0">
                <a:latin typeface="Arial" panose="020B0604020202020204" pitchFamily="34" charset="0"/>
                <a:cs typeface="Arial" panose="020B0604020202020204" pitchFamily="34" charset="0"/>
              </a:rPr>
              <a:t>The HelloWorld file is a Java executable</a:t>
            </a:r>
          </a:p>
          <a:p>
            <a:pPr eaLnBrk="1" hangingPunct="1"/>
            <a:r>
              <a:rPr lang="en-US" sz="2400" dirty="0">
                <a:latin typeface="Arial" panose="020B0604020202020204" pitchFamily="34" charset="0"/>
                <a:cs typeface="Arial" panose="020B0604020202020204" pitchFamily="34" charset="0"/>
              </a:rPr>
              <a:t>Execute the file by right- clicking on the file-&gt;Run As-&gt;Java application</a:t>
            </a:r>
          </a:p>
          <a:p>
            <a:pPr eaLnBrk="1" hangingPunct="1"/>
            <a:r>
              <a:rPr lang="en-US" sz="2400" dirty="0">
                <a:latin typeface="Arial" panose="020B0604020202020204" pitchFamily="34" charset="0"/>
                <a:cs typeface="Arial" panose="020B0604020202020204" pitchFamily="34" charset="0"/>
              </a:rPr>
              <a:t>The console tab below the main editor should show the results of the application</a:t>
            </a:r>
          </a:p>
          <a:p>
            <a:pPr eaLnBrk="1" hangingPunct="1">
              <a:buFontTx/>
              <a:buNone/>
            </a:pPr>
            <a:r>
              <a:rPr lang="en-US" sz="2400" dirty="0">
                <a:latin typeface="Arial" panose="020B0604020202020204" pitchFamily="34" charset="0"/>
                <a:cs typeface="Arial" panose="020B0604020202020204" pitchFamily="34" charset="0"/>
              </a:rPr>
              <a:t> </a:t>
            </a:r>
          </a:p>
          <a:p>
            <a:pPr eaLnBrk="1" hangingPunct="1"/>
            <a:endParaRPr lang="en-US" sz="2400" dirty="0">
              <a:latin typeface="Arial" panose="020B0604020202020204" pitchFamily="34" charset="0"/>
              <a:cs typeface="Arial" panose="020B0604020202020204" pitchFamily="34" charset="0"/>
            </a:endParaRPr>
          </a:p>
        </p:txBody>
      </p:sp>
      <p:pic>
        <p:nvPicPr>
          <p:cNvPr id="23557" name="Picture 6"/>
          <p:cNvPicPr>
            <a:picLocks noChangeAspect="1" noChangeArrowheads="1"/>
          </p:cNvPicPr>
          <p:nvPr/>
        </p:nvPicPr>
        <p:blipFill>
          <a:blip r:embed="rId3"/>
          <a:srcRect/>
          <a:stretch>
            <a:fillRect/>
          </a:stretch>
        </p:blipFill>
        <p:spPr bwMode="auto">
          <a:xfrm>
            <a:off x="6053138" y="1531938"/>
            <a:ext cx="4514850" cy="2000250"/>
          </a:xfrm>
          <a:prstGeom prst="rect">
            <a:avLst/>
          </a:prstGeom>
          <a:noFill/>
          <a:ln w="12700" algn="ctr">
            <a:noFill/>
            <a:prstDash val="dash"/>
            <a:miter lim="800000"/>
            <a:headEnd/>
            <a:tailEnd/>
          </a:ln>
        </p:spPr>
      </p:pic>
    </p:spTree>
    <p:extLst>
      <p:ext uri="{BB962C8B-B14F-4D97-AF65-F5344CB8AC3E}">
        <p14:creationId xmlns:p14="http://schemas.microsoft.com/office/powerpoint/2010/main" val="314658755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41391A78-4D30-4A2E-97B3-5B6CD4EF1544}" type="slidenum">
              <a:rPr lang="en-US"/>
              <a:pPr algn="r" eaLnBrk="0" hangingPunct="0">
                <a:spcBef>
                  <a:spcPct val="0"/>
                </a:spcBef>
                <a:buClrTx/>
              </a:pPr>
              <a:t>22</a:t>
            </a:fld>
            <a:endParaRPr lang="en-US"/>
          </a:p>
        </p:txBody>
      </p:sp>
      <p:sp>
        <p:nvSpPr>
          <p:cNvPr id="24579" name="Rectangle 2"/>
          <p:cNvSpPr>
            <a:spLocks noGrp="1" noChangeArrowheads="1"/>
          </p:cNvSpPr>
          <p:nvPr>
            <p:ph type="title" idx="4294967295"/>
          </p:nvPr>
        </p:nvSpPr>
        <p:spPr/>
        <p:txBody>
          <a:bodyPr/>
          <a:lstStyle/>
          <a:p>
            <a:pPr eaLnBrk="1" hangingPunct="1"/>
            <a:r>
              <a:rPr lang="en-US"/>
              <a:t>What is a Java Class?</a:t>
            </a:r>
          </a:p>
        </p:txBody>
      </p:sp>
      <p:sp>
        <p:nvSpPr>
          <p:cNvPr id="24580" name="Rectangle 3"/>
          <p:cNvSpPr>
            <a:spLocks noGrp="1" noChangeArrowheads="1"/>
          </p:cNvSpPr>
          <p:nvPr>
            <p:ph type="body" idx="4294967295"/>
          </p:nvPr>
        </p:nvSpPr>
        <p:spPr>
          <a:xfrm>
            <a:off x="195943" y="979714"/>
            <a:ext cx="10148207" cy="5573486"/>
          </a:xfrm>
        </p:spPr>
        <p:txBody>
          <a:bodyPr vert="horz" lIns="90488" tIns="44450" rIns="90488" bIns="44450" rtlCol="0">
            <a:noAutofit/>
          </a:bodyPr>
          <a:lstStyle/>
          <a:p>
            <a:pPr eaLnBrk="1" hangingPunct="1"/>
            <a:endParaRPr lang="en-US" sz="2400" dirty="0">
              <a:latin typeface="Arial" panose="020B0604020202020204" pitchFamily="34" charset="0"/>
              <a:cs typeface="Arial" panose="020B0604020202020204" pitchFamily="34" charset="0"/>
            </a:endParaRPr>
          </a:p>
          <a:p>
            <a:pPr marL="342900" indent="-342900" eaLnBrk="1" hangingPunct="1">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Classes are fundamental building blocks of a Java program.</a:t>
            </a:r>
          </a:p>
          <a:p>
            <a:pPr marL="342900" indent="-342900" eaLnBrk="1" hangingPunct="1">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The initial letter in the name of a class should be capitalized.</a:t>
            </a:r>
          </a:p>
          <a:p>
            <a:pPr marL="342900" indent="-342900" eaLnBrk="1" hangingPunct="1">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main() method in a class serves as a default entry point. </a:t>
            </a:r>
          </a:p>
          <a:p>
            <a:pPr marL="800100" lvl="1" indent="-342900" eaLnBrk="1" hangingPunct="1">
              <a:lnSpc>
                <a:spcPct val="150000"/>
              </a:lnSpc>
              <a:buFont typeface="Wingdings" pitchFamily="2" charset="2"/>
              <a:buChar char="Ø"/>
            </a:pPr>
            <a:r>
              <a:rPr lang="en-US" sz="2400" dirty="0">
                <a:latin typeface="Arial" panose="020B0604020202020204" pitchFamily="34" charset="0"/>
                <a:cs typeface="Arial" panose="020B0604020202020204" pitchFamily="34" charset="0"/>
              </a:rPr>
              <a:t>When a class is executed with the Java interpreter, the runtime system starts by calling the class's main() method.</a:t>
            </a:r>
          </a:p>
          <a:p>
            <a:pPr marL="342900"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36467288"/>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1BB5CF29-9B0D-43DB-9BFF-FB55822F72AB}" type="slidenum">
              <a:rPr lang="en-US"/>
              <a:pPr algn="r" eaLnBrk="0" hangingPunct="0">
                <a:spcBef>
                  <a:spcPct val="0"/>
                </a:spcBef>
                <a:buClrTx/>
              </a:pPr>
              <a:t>23</a:t>
            </a:fld>
            <a:endParaRPr lang="en-US"/>
          </a:p>
        </p:txBody>
      </p:sp>
      <p:sp>
        <p:nvSpPr>
          <p:cNvPr id="25603" name="Rectangle 2"/>
          <p:cNvSpPr>
            <a:spLocks noGrp="1" noChangeArrowheads="1"/>
          </p:cNvSpPr>
          <p:nvPr>
            <p:ph type="title" idx="4294967295"/>
          </p:nvPr>
        </p:nvSpPr>
        <p:spPr/>
        <p:txBody>
          <a:bodyPr/>
          <a:lstStyle/>
          <a:p>
            <a:pPr eaLnBrk="1" hangingPunct="1"/>
            <a:r>
              <a:rPr lang="en-US"/>
              <a:t>Create a new Java Class</a:t>
            </a:r>
          </a:p>
        </p:txBody>
      </p:sp>
      <p:sp>
        <p:nvSpPr>
          <p:cNvPr id="25604" name="Rectangle 3"/>
          <p:cNvSpPr>
            <a:spLocks noGrp="1" noChangeArrowheads="1"/>
          </p:cNvSpPr>
          <p:nvPr>
            <p:ph type="body" idx="4294967295"/>
          </p:nvPr>
        </p:nvSpPr>
        <p:spPr>
          <a:xfrm>
            <a:off x="170097" y="1177515"/>
            <a:ext cx="4393519" cy="5421086"/>
          </a:xfrm>
        </p:spPr>
        <p:txBody>
          <a:bodyPr vert="horz" lIns="90488" tIns="44450" rIns="90488" bIns="44450" rtlCol="0">
            <a:noAutofit/>
          </a:bodyPr>
          <a:lstStyle/>
          <a:p>
            <a:pPr marL="342900" indent="-342900" eaLnBrk="1" hangingPunct="1">
              <a:lnSpc>
                <a:spcPct val="80000"/>
              </a:lnSpc>
              <a:buFont typeface="Arial" panose="020B0604020202020204" pitchFamily="34" charset="0"/>
              <a:buChar char="•"/>
            </a:pPr>
            <a:r>
              <a:rPr lang="en-US" sz="2400" dirty="0">
                <a:latin typeface="Arial" panose="020B0604020202020204" pitchFamily="34" charset="0"/>
                <a:cs typeface="Arial" panose="020B0604020202020204" pitchFamily="34" charset="0"/>
              </a:rPr>
              <a:t>Right-click on the package sef.module2.sample and select New-&gt;Class</a:t>
            </a:r>
          </a:p>
          <a:p>
            <a:pPr marL="342900" indent="-342900" eaLnBrk="1" hangingPunct="1">
              <a:lnSpc>
                <a:spcPct val="80000"/>
              </a:lnSpc>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eaLnBrk="1" hangingPunct="1">
              <a:lnSpc>
                <a:spcPct val="80000"/>
              </a:lnSpc>
              <a:buFont typeface="Arial" panose="020B0604020202020204" pitchFamily="34" charset="0"/>
              <a:buChar char="•"/>
            </a:pPr>
            <a:r>
              <a:rPr lang="en-US" sz="2400" dirty="0">
                <a:latin typeface="Arial" panose="020B0604020202020204" pitchFamily="34" charset="0"/>
                <a:cs typeface="Arial" panose="020B0604020202020204" pitchFamily="34" charset="0"/>
              </a:rPr>
              <a:t>Give the class a name ‘</a:t>
            </a:r>
            <a:r>
              <a:rPr lang="en-US" sz="2400" dirty="0" err="1">
                <a:latin typeface="Arial" panose="020B0604020202020204" pitchFamily="34" charset="0"/>
                <a:cs typeface="Arial" panose="020B0604020202020204" pitchFamily="34" charset="0"/>
              </a:rPr>
              <a:t>SampleClass</a:t>
            </a:r>
            <a:r>
              <a:rPr lang="en-US" sz="2400" dirty="0">
                <a:latin typeface="Arial" panose="020B0604020202020204" pitchFamily="34" charset="0"/>
                <a:cs typeface="Arial" panose="020B0604020202020204" pitchFamily="34" charset="0"/>
              </a:rPr>
              <a:t>’</a:t>
            </a:r>
          </a:p>
          <a:p>
            <a:pPr marL="342900" indent="-342900" eaLnBrk="1" hangingPunct="1">
              <a:lnSpc>
                <a:spcPct val="80000"/>
              </a:lnSpc>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eaLnBrk="1" hangingPunct="1">
              <a:lnSpc>
                <a:spcPct val="80000"/>
              </a:lnSpc>
              <a:buFont typeface="Arial" panose="020B0604020202020204" pitchFamily="34" charset="0"/>
              <a:buChar char="•"/>
            </a:pPr>
            <a:r>
              <a:rPr lang="en-US" sz="2400" dirty="0">
                <a:latin typeface="Arial" panose="020B0604020202020204" pitchFamily="34" charset="0"/>
                <a:cs typeface="Arial" panose="020B0604020202020204" pitchFamily="34" charset="0"/>
              </a:rPr>
              <a:t>Add  ‘public static void main(String </a:t>
            </a:r>
            <a:r>
              <a:rPr lang="en-US" sz="2400" dirty="0" err="1">
                <a:latin typeface="Arial" panose="020B0604020202020204" pitchFamily="34" charset="0"/>
                <a:cs typeface="Arial" panose="020B0604020202020204" pitchFamily="34" charset="0"/>
              </a:rPr>
              <a:t>arg</a:t>
            </a:r>
            <a:r>
              <a:rPr lang="en-US" sz="2400" dirty="0">
                <a:latin typeface="Arial" panose="020B0604020202020204" pitchFamily="34" charset="0"/>
                <a:cs typeface="Arial" panose="020B0604020202020204" pitchFamily="34" charset="0"/>
              </a:rPr>
              <a:t>[]) in the method stubs</a:t>
            </a:r>
          </a:p>
          <a:p>
            <a:pPr marL="342900" indent="-342900" eaLnBrk="1" hangingPunct="1">
              <a:lnSpc>
                <a:spcPct val="80000"/>
              </a:lnSpc>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eaLnBrk="1" hangingPunct="1">
              <a:lnSpc>
                <a:spcPct val="80000"/>
              </a:lnSpc>
              <a:buFont typeface="Arial" panose="020B0604020202020204" pitchFamily="34" charset="0"/>
              <a:buChar char="•"/>
            </a:pPr>
            <a:r>
              <a:rPr lang="en-US" sz="2400" dirty="0">
                <a:latin typeface="Arial" panose="020B0604020202020204" pitchFamily="34" charset="0"/>
                <a:cs typeface="Arial" panose="020B0604020202020204" pitchFamily="34" charset="0"/>
              </a:rPr>
              <a:t>Click ‘Generate Comments’</a:t>
            </a:r>
          </a:p>
          <a:p>
            <a:pPr marL="342900" indent="-342900" eaLnBrk="1" hangingPunct="1">
              <a:lnSpc>
                <a:spcPct val="80000"/>
              </a:lnSpc>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eaLnBrk="1" hangingPunct="1">
              <a:lnSpc>
                <a:spcPct val="80000"/>
              </a:lnSpc>
              <a:buFont typeface="Arial" panose="020B0604020202020204" pitchFamily="34" charset="0"/>
              <a:buChar char="•"/>
            </a:pPr>
            <a:r>
              <a:rPr lang="en-US" sz="2400" dirty="0">
                <a:latin typeface="Arial" panose="020B0604020202020204" pitchFamily="34" charset="0"/>
                <a:cs typeface="Arial" panose="020B0604020202020204" pitchFamily="34" charset="0"/>
              </a:rPr>
              <a:t>Click Finish when done </a:t>
            </a:r>
          </a:p>
          <a:p>
            <a:pPr eaLnBrk="1" hangingPunct="1">
              <a:lnSpc>
                <a:spcPct val="80000"/>
              </a:lnSpc>
            </a:pPr>
            <a:r>
              <a:rPr lang="en-US" sz="2400" dirty="0">
                <a:latin typeface="Arial" panose="020B0604020202020204" pitchFamily="34" charset="0"/>
                <a:cs typeface="Arial" panose="020B0604020202020204" pitchFamily="34" charset="0"/>
              </a:rPr>
              <a:t> </a:t>
            </a:r>
          </a:p>
          <a:p>
            <a:pPr marL="342900" indent="-342900" eaLnBrk="1" hangingPunct="1">
              <a:lnSpc>
                <a:spcPct val="80000"/>
              </a:lnSpc>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pic>
        <p:nvPicPr>
          <p:cNvPr id="25605" name="Picture 6"/>
          <p:cNvPicPr>
            <a:picLocks noChangeAspect="1" noChangeArrowheads="1"/>
          </p:cNvPicPr>
          <p:nvPr/>
        </p:nvPicPr>
        <p:blipFill>
          <a:blip r:embed="rId3"/>
          <a:srcRect/>
          <a:stretch>
            <a:fillRect/>
          </a:stretch>
        </p:blipFill>
        <p:spPr bwMode="auto">
          <a:xfrm>
            <a:off x="4803103" y="1231943"/>
            <a:ext cx="6669088" cy="4787900"/>
          </a:xfrm>
          <a:prstGeom prst="rect">
            <a:avLst/>
          </a:prstGeom>
          <a:noFill/>
          <a:ln w="1">
            <a:noFill/>
            <a:miter lim="800000"/>
            <a:headEnd/>
            <a:tailEnd/>
          </a:ln>
        </p:spPr>
      </p:pic>
    </p:spTree>
    <p:extLst>
      <p:ext uri="{BB962C8B-B14F-4D97-AF65-F5344CB8AC3E}">
        <p14:creationId xmlns:p14="http://schemas.microsoft.com/office/powerpoint/2010/main" val="92844552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6E20E685-1E6E-4796-B037-BF4CDEA7C426}" type="slidenum">
              <a:rPr lang="en-US"/>
              <a:pPr algn="r" eaLnBrk="0" hangingPunct="0">
                <a:spcBef>
                  <a:spcPct val="0"/>
                </a:spcBef>
                <a:buClrTx/>
              </a:pPr>
              <a:t>24</a:t>
            </a:fld>
            <a:endParaRPr lang="en-US"/>
          </a:p>
        </p:txBody>
      </p:sp>
      <p:sp>
        <p:nvSpPr>
          <p:cNvPr id="26627" name="Rectangle 2"/>
          <p:cNvSpPr>
            <a:spLocks noGrp="1" noChangeArrowheads="1"/>
          </p:cNvSpPr>
          <p:nvPr>
            <p:ph type="title" idx="4294967295"/>
          </p:nvPr>
        </p:nvSpPr>
        <p:spPr/>
        <p:txBody>
          <a:bodyPr/>
          <a:lstStyle/>
          <a:p>
            <a:pPr eaLnBrk="1" hangingPunct="1"/>
            <a:r>
              <a:rPr lang="en-US"/>
              <a:t>Create a new Java Class</a:t>
            </a:r>
          </a:p>
        </p:txBody>
      </p:sp>
      <p:sp>
        <p:nvSpPr>
          <p:cNvPr id="26628" name="Rectangle 3"/>
          <p:cNvSpPr>
            <a:spLocks noGrp="1" noChangeArrowheads="1"/>
          </p:cNvSpPr>
          <p:nvPr>
            <p:ph type="body" idx="4294967295"/>
          </p:nvPr>
        </p:nvSpPr>
        <p:spPr>
          <a:xfrm>
            <a:off x="436880" y="1941705"/>
            <a:ext cx="7608216" cy="4110303"/>
          </a:xfrm>
        </p:spPr>
        <p:txBody>
          <a:bodyPr vert="horz" lIns="90488" tIns="44450" rIns="90488" bIns="44450" rtlCol="0">
            <a:noAutofit/>
          </a:bodyPr>
          <a:lstStyle/>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Complete the </a:t>
            </a:r>
            <a:r>
              <a:rPr lang="en-US" sz="2400" i="1" dirty="0">
                <a:latin typeface="Arial" panose="020B0604020202020204" pitchFamily="34" charset="0"/>
                <a:cs typeface="Arial" panose="020B0604020202020204" pitchFamily="34" charset="0"/>
              </a:rPr>
              <a:t>main</a:t>
            </a:r>
            <a:r>
              <a:rPr lang="en-US" sz="2400" dirty="0">
                <a:latin typeface="Arial" panose="020B0604020202020204" pitchFamily="34" charset="0"/>
                <a:cs typeface="Arial" panose="020B0604020202020204" pitchFamily="34" charset="0"/>
              </a:rPr>
              <a:t> method by typing:</a:t>
            </a:r>
          </a:p>
          <a:p>
            <a:pPr marL="342900"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lvl="1" eaLnBrk="1" hangingPunct="1"/>
            <a:r>
              <a:rPr lang="en-US" sz="2400" b="1" i="1" dirty="0">
                <a:latin typeface="Arial" panose="020B0604020202020204" pitchFamily="34" charset="0"/>
                <a:cs typeface="Arial" panose="020B0604020202020204" pitchFamily="34" charset="0"/>
              </a:rPr>
              <a:t>public</a:t>
            </a:r>
            <a:r>
              <a:rPr lang="en-US" sz="2400" i="1" dirty="0">
                <a:latin typeface="Arial" panose="020B0604020202020204" pitchFamily="34" charset="0"/>
                <a:cs typeface="Arial" panose="020B0604020202020204" pitchFamily="34" charset="0"/>
              </a:rPr>
              <a:t> </a:t>
            </a:r>
            <a:r>
              <a:rPr lang="en-US" sz="2400" b="1" i="1" dirty="0">
                <a:latin typeface="Arial" panose="020B0604020202020204" pitchFamily="34" charset="0"/>
                <a:cs typeface="Arial" panose="020B0604020202020204" pitchFamily="34" charset="0"/>
              </a:rPr>
              <a:t>static</a:t>
            </a:r>
            <a:r>
              <a:rPr lang="en-US" sz="2400" i="1" dirty="0">
                <a:latin typeface="Arial" panose="020B0604020202020204" pitchFamily="34" charset="0"/>
                <a:cs typeface="Arial" panose="020B0604020202020204" pitchFamily="34" charset="0"/>
              </a:rPr>
              <a:t> </a:t>
            </a:r>
            <a:r>
              <a:rPr lang="en-US" sz="2400" b="1" i="1" dirty="0">
                <a:latin typeface="Arial" panose="020B0604020202020204" pitchFamily="34" charset="0"/>
                <a:cs typeface="Arial" panose="020B0604020202020204" pitchFamily="34" charset="0"/>
              </a:rPr>
              <a:t>void</a:t>
            </a:r>
            <a:r>
              <a:rPr lang="en-US" sz="2400" i="1" dirty="0">
                <a:latin typeface="Arial" panose="020B0604020202020204" pitchFamily="34" charset="0"/>
                <a:cs typeface="Arial" panose="020B0604020202020204" pitchFamily="34" charset="0"/>
              </a:rPr>
              <a:t> main(String[] </a:t>
            </a:r>
            <a:r>
              <a:rPr lang="en-US" sz="2400" i="1" dirty="0" err="1">
                <a:latin typeface="Arial" panose="020B0604020202020204" pitchFamily="34" charset="0"/>
                <a:cs typeface="Arial" panose="020B0604020202020204" pitchFamily="34" charset="0"/>
              </a:rPr>
              <a:t>args</a:t>
            </a:r>
            <a:r>
              <a:rPr lang="en-US" sz="2400" i="1" dirty="0">
                <a:latin typeface="Arial" panose="020B0604020202020204" pitchFamily="34" charset="0"/>
                <a:cs typeface="Arial" panose="020B0604020202020204" pitchFamily="34" charset="0"/>
              </a:rPr>
              <a:t>) {</a:t>
            </a:r>
          </a:p>
          <a:p>
            <a:pPr lvl="1" eaLnBrk="1" hangingPunct="1"/>
            <a:r>
              <a:rPr lang="en-US" sz="2400" i="1" dirty="0">
                <a:latin typeface="Arial" panose="020B0604020202020204" pitchFamily="34" charset="0"/>
                <a:cs typeface="Arial" panose="020B0604020202020204" pitchFamily="34" charset="0"/>
              </a:rPr>
              <a:t>// </a:t>
            </a:r>
            <a:r>
              <a:rPr lang="en-US" sz="2400" b="1" i="1" dirty="0">
                <a:latin typeface="Arial" panose="020B0604020202020204" pitchFamily="34" charset="0"/>
                <a:cs typeface="Arial" panose="020B0604020202020204" pitchFamily="34" charset="0"/>
              </a:rPr>
              <a:t>TODO</a:t>
            </a:r>
            <a:r>
              <a:rPr lang="en-US" sz="2400" i="1" dirty="0">
                <a:latin typeface="Arial" panose="020B0604020202020204" pitchFamily="34" charset="0"/>
                <a:cs typeface="Arial" panose="020B0604020202020204" pitchFamily="34" charset="0"/>
              </a:rPr>
              <a:t> Auto-generated method stub</a:t>
            </a:r>
          </a:p>
          <a:p>
            <a:pPr lvl="1" eaLnBrk="1" hangingPunct="1"/>
            <a:r>
              <a:rPr lang="en-US" sz="2400" i="1" dirty="0" err="1">
                <a:latin typeface="Arial" panose="020B0604020202020204" pitchFamily="34" charset="0"/>
                <a:cs typeface="Arial" panose="020B0604020202020204" pitchFamily="34" charset="0"/>
              </a:rPr>
              <a:t>System.out.println</a:t>
            </a:r>
            <a:r>
              <a:rPr lang="en-US" sz="2400" i="1" dirty="0">
                <a:latin typeface="Arial" panose="020B0604020202020204" pitchFamily="34" charset="0"/>
                <a:cs typeface="Arial" panose="020B0604020202020204" pitchFamily="34" charset="0"/>
              </a:rPr>
              <a:t>("This is your class!");</a:t>
            </a:r>
          </a:p>
          <a:p>
            <a:pPr lvl="1" eaLnBrk="1" hangingPunct="1"/>
            <a:r>
              <a:rPr lang="en-US" sz="2400" i="1" dirty="0">
                <a:latin typeface="Arial" panose="020B0604020202020204" pitchFamily="34" charset="0"/>
                <a:cs typeface="Arial" panose="020B0604020202020204" pitchFamily="34" charset="0"/>
              </a:rPr>
              <a:t>} </a:t>
            </a:r>
          </a:p>
          <a:p>
            <a:pPr marL="800100" lvl="1"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Compile and execute the new class and view the results!</a:t>
            </a:r>
          </a:p>
          <a:p>
            <a:pPr marL="342900"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84148285"/>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61" name="Rectangle 71">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50" name="Rectangle 2"/>
          <p:cNvSpPr>
            <a:spLocks noGrp="1" noChangeArrowheads="1"/>
          </p:cNvSpPr>
          <p:nvPr>
            <p:ph type="title" idx="4294967295"/>
          </p:nvPr>
        </p:nvSpPr>
        <p:spPr>
          <a:xfrm>
            <a:off x="838200" y="963877"/>
            <a:ext cx="3494362" cy="4930246"/>
          </a:xfrm>
        </p:spPr>
        <p:txBody>
          <a:bodyPr vert="horz" lIns="91440" tIns="45720" rIns="91440" bIns="45720" rtlCol="0" anchor="ctr">
            <a:normAutofit/>
          </a:bodyPr>
          <a:lstStyle/>
          <a:p>
            <a:pPr algn="r">
              <a:lnSpc>
                <a:spcPct val="90000"/>
              </a:lnSpc>
            </a:pPr>
            <a:r>
              <a:rPr lang="en-US" sz="4400" kern="1200" dirty="0">
                <a:latin typeface="+mj-lt"/>
                <a:ea typeface="+mj-ea"/>
                <a:cs typeface="+mj-cs"/>
              </a:rPr>
              <a:t>Appendix</a:t>
            </a:r>
          </a:p>
        </p:txBody>
      </p:sp>
      <p:cxnSp>
        <p:nvCxnSpPr>
          <p:cNvPr id="74" name="Straight Connector 73">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7651" name="Rectangle 3"/>
          <p:cNvSpPr>
            <a:spLocks noGrp="1" noChangeArrowheads="1"/>
          </p:cNvSpPr>
          <p:nvPr>
            <p:ph type="body" idx="4294967295"/>
          </p:nvPr>
        </p:nvSpPr>
        <p:spPr>
          <a:xfrm>
            <a:off x="4976031" y="963877"/>
            <a:ext cx="6377769" cy="4930246"/>
          </a:xfr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400">
                <a:latin typeface="+mn-lt"/>
              </a:rPr>
              <a:t>ECLIPSE</a:t>
            </a:r>
          </a:p>
          <a:p>
            <a:pPr lvl="1" indent="-228600">
              <a:lnSpc>
                <a:spcPct val="90000"/>
              </a:lnSpc>
              <a:spcAft>
                <a:spcPts val="600"/>
              </a:spcAft>
              <a:buFont typeface="Arial" panose="020B0604020202020204" pitchFamily="34" charset="0"/>
              <a:buChar char="•"/>
            </a:pPr>
            <a:r>
              <a:rPr lang="en-US" sz="2400"/>
              <a:t>Version	:  3.4</a:t>
            </a:r>
          </a:p>
          <a:p>
            <a:pPr lvl="1" indent="-228600">
              <a:lnSpc>
                <a:spcPct val="90000"/>
              </a:lnSpc>
              <a:spcAft>
                <a:spcPts val="600"/>
              </a:spcAft>
              <a:buFont typeface="Arial" panose="020B0604020202020204" pitchFamily="34" charset="0"/>
              <a:buChar char="•"/>
            </a:pPr>
            <a:r>
              <a:rPr lang="en-US" sz="2400"/>
              <a:t>License	:  </a:t>
            </a:r>
            <a:r>
              <a:rPr lang="en-US" sz="2400">
                <a:hlinkClick r:id="rId3"/>
              </a:rPr>
              <a:t>http://www.opensource.org/licenses/eclipse-1.0.php</a:t>
            </a:r>
            <a:endParaRPr lang="en-US" sz="2400"/>
          </a:p>
          <a:p>
            <a:pPr lvl="1" indent="-228600">
              <a:lnSpc>
                <a:spcPct val="90000"/>
              </a:lnSpc>
              <a:spcAft>
                <a:spcPts val="600"/>
              </a:spcAft>
              <a:buFont typeface="Arial" panose="020B0604020202020204" pitchFamily="34" charset="0"/>
              <a:buChar char="•"/>
            </a:pPr>
            <a:endParaRPr lang="en-US" sz="2400"/>
          </a:p>
          <a:p>
            <a:pPr indent="-228600">
              <a:lnSpc>
                <a:spcPct val="90000"/>
              </a:lnSpc>
              <a:spcAft>
                <a:spcPts val="600"/>
              </a:spcAft>
              <a:buFont typeface="Arial" panose="020B0604020202020204" pitchFamily="34" charset="0"/>
              <a:buChar char="•"/>
            </a:pPr>
            <a:r>
              <a:rPr lang="en-US" sz="2400">
                <a:latin typeface="+mn-lt"/>
              </a:rPr>
              <a:t>JDK</a:t>
            </a:r>
          </a:p>
          <a:p>
            <a:pPr lvl="1" indent="-228600">
              <a:lnSpc>
                <a:spcPct val="90000"/>
              </a:lnSpc>
              <a:spcAft>
                <a:spcPts val="600"/>
              </a:spcAft>
              <a:buFont typeface="Arial" panose="020B0604020202020204" pitchFamily="34" charset="0"/>
              <a:buChar char="•"/>
            </a:pPr>
            <a:r>
              <a:rPr lang="en-US" sz="2400"/>
              <a:t>Version	:  1.8</a:t>
            </a:r>
          </a:p>
          <a:p>
            <a:pPr lvl="1" indent="-228600">
              <a:lnSpc>
                <a:spcPct val="90000"/>
              </a:lnSpc>
              <a:spcAft>
                <a:spcPts val="600"/>
              </a:spcAft>
              <a:buFont typeface="Arial" panose="020B0604020202020204" pitchFamily="34" charset="0"/>
              <a:buChar char="•"/>
            </a:pPr>
            <a:r>
              <a:rPr lang="en-US" sz="2400"/>
              <a:t>License	: </a:t>
            </a:r>
            <a:r>
              <a:rPr lang="en-US" sz="2400">
                <a:hlinkClick r:id="rId4"/>
              </a:rPr>
              <a:t>https://www.oracle.com/technetwork/java/javase/terms/license/index.html</a:t>
            </a:r>
            <a:r>
              <a:rPr lang="en-US" sz="2400"/>
              <a:t> </a:t>
            </a:r>
          </a:p>
          <a:p>
            <a:pPr indent="-228600">
              <a:lnSpc>
                <a:spcPct val="90000"/>
              </a:lnSpc>
              <a:spcAft>
                <a:spcPts val="600"/>
              </a:spcAft>
              <a:buFont typeface="Arial" panose="020B0604020202020204" pitchFamily="34" charset="0"/>
              <a:buChar char="•"/>
            </a:pPr>
            <a:endParaRPr lang="en-US" sz="2400">
              <a:latin typeface="+mn-lt"/>
            </a:endParaRPr>
          </a:p>
        </p:txBody>
      </p:sp>
    </p:spTree>
    <p:extLst>
      <p:ext uri="{BB962C8B-B14F-4D97-AF65-F5344CB8AC3E}">
        <p14:creationId xmlns:p14="http://schemas.microsoft.com/office/powerpoint/2010/main" val="227150951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A60C6AF5-0F4F-430B-A118-87543AD3FC76}" type="slidenum">
              <a:rPr lang="en-US"/>
              <a:pPr algn="r" eaLnBrk="0" hangingPunct="0">
                <a:spcBef>
                  <a:spcPct val="0"/>
                </a:spcBef>
                <a:buClrTx/>
              </a:pPr>
              <a:t>26</a:t>
            </a:fld>
            <a:endParaRPr lang="en-US"/>
          </a:p>
        </p:txBody>
      </p:sp>
      <p:sp>
        <p:nvSpPr>
          <p:cNvPr id="28675" name="Rectangle 2"/>
          <p:cNvSpPr>
            <a:spLocks noGrp="1" noChangeArrowheads="1"/>
          </p:cNvSpPr>
          <p:nvPr>
            <p:ph type="title" idx="4294967295"/>
          </p:nvPr>
        </p:nvSpPr>
        <p:spPr/>
        <p:txBody>
          <a:bodyPr/>
          <a:lstStyle/>
          <a:p>
            <a:pPr eaLnBrk="1" hangingPunct="1"/>
            <a:r>
              <a:rPr lang="en-US"/>
              <a:t>Questions and Comments</a:t>
            </a:r>
          </a:p>
        </p:txBody>
      </p:sp>
      <p:sp>
        <p:nvSpPr>
          <p:cNvPr id="5" name="Rectangle 4"/>
          <p:cNvSpPr txBox="1">
            <a:spLocks noChangeArrowheads="1"/>
          </p:cNvSpPr>
          <p:nvPr/>
        </p:nvSpPr>
        <p:spPr>
          <a:xfrm>
            <a:off x="1685926" y="1295400"/>
            <a:ext cx="4410075" cy="5334000"/>
          </a:xfrm>
          <a:prstGeom prst="rect">
            <a:avLst/>
          </a:prstGeom>
        </p:spPr>
        <p:txBody>
          <a:bodyPr/>
          <a:lstStyle/>
          <a:p>
            <a:pPr marL="274638" indent="-274638" eaLnBrk="0" hangingPunct="0">
              <a:buClr>
                <a:schemeClr val="tx1"/>
              </a:buClr>
              <a:buFontTx/>
              <a:buChar char="•"/>
              <a:defRPr/>
            </a:pPr>
            <a:r>
              <a:rPr lang="en-US" sz="2200" kern="0" dirty="0">
                <a:solidFill>
                  <a:srgbClr val="000000"/>
                </a:solidFill>
              </a:rPr>
              <a:t>What questions or comments </a:t>
            </a:r>
            <a:br>
              <a:rPr lang="en-US" sz="2200" kern="0" dirty="0">
                <a:solidFill>
                  <a:srgbClr val="000000"/>
                </a:solidFill>
              </a:rPr>
            </a:br>
            <a:r>
              <a:rPr lang="en-US" sz="2200" kern="0" dirty="0">
                <a:solidFill>
                  <a:srgbClr val="000000"/>
                </a:solidFill>
              </a:rPr>
              <a:t>do you have?</a:t>
            </a:r>
          </a:p>
        </p:txBody>
      </p:sp>
      <p:pic>
        <p:nvPicPr>
          <p:cNvPr id="6" name="Picture 5">
            <a:extLst>
              <a:ext uri="{FF2B5EF4-FFF2-40B4-BE49-F238E27FC236}">
                <a16:creationId xmlns:a16="http://schemas.microsoft.com/office/drawing/2014/main" id="{C4D49F05-3C12-9345-B9BF-D37AD4B6ABC1}"/>
              </a:ext>
            </a:extLst>
          </p:cNvPr>
          <p:cNvPicPr>
            <a:picLocks noChangeAspect="1"/>
          </p:cNvPicPr>
          <p:nvPr/>
        </p:nvPicPr>
        <p:blipFill>
          <a:blip r:embed="rId3"/>
          <a:stretch>
            <a:fillRect/>
          </a:stretch>
        </p:blipFill>
        <p:spPr>
          <a:xfrm>
            <a:off x="4840777" y="1980890"/>
            <a:ext cx="6983295" cy="3963020"/>
          </a:xfrm>
          <a:prstGeom prst="rect">
            <a:avLst/>
          </a:prstGeom>
        </p:spPr>
      </p:pic>
    </p:spTree>
    <p:extLst>
      <p:ext uri="{BB962C8B-B14F-4D97-AF65-F5344CB8AC3E}">
        <p14:creationId xmlns:p14="http://schemas.microsoft.com/office/powerpoint/2010/main" val="1568679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8F7043E7-95BF-4906-B4BE-9529B51F46D5}" type="slidenum">
              <a:rPr lang="en-US"/>
              <a:pPr algn="r" eaLnBrk="0" hangingPunct="0">
                <a:spcBef>
                  <a:spcPct val="0"/>
                </a:spcBef>
                <a:buClrTx/>
              </a:pPr>
              <a:t>3</a:t>
            </a:fld>
            <a:endParaRPr lang="en-US"/>
          </a:p>
        </p:txBody>
      </p:sp>
      <p:sp>
        <p:nvSpPr>
          <p:cNvPr id="5123" name="Rectangle 2"/>
          <p:cNvSpPr>
            <a:spLocks noGrp="1" noChangeArrowheads="1"/>
          </p:cNvSpPr>
          <p:nvPr>
            <p:ph type="title" idx="4294967295"/>
          </p:nvPr>
        </p:nvSpPr>
        <p:spPr/>
        <p:txBody>
          <a:bodyPr/>
          <a:lstStyle/>
          <a:p>
            <a:pPr eaLnBrk="1" hangingPunct="1"/>
            <a:r>
              <a:rPr lang="en-US" dirty="0"/>
              <a:t>Brief History of Java</a:t>
            </a:r>
          </a:p>
        </p:txBody>
      </p:sp>
      <p:sp>
        <p:nvSpPr>
          <p:cNvPr id="5124" name="Rectangle 3"/>
          <p:cNvSpPr>
            <a:spLocks noGrp="1" noChangeArrowheads="1"/>
          </p:cNvSpPr>
          <p:nvPr>
            <p:ph type="body" idx="4294967295"/>
          </p:nvPr>
        </p:nvSpPr>
        <p:spPr>
          <a:xfrm>
            <a:off x="409584" y="1179705"/>
            <a:ext cx="9403806" cy="5297296"/>
          </a:xfrm>
        </p:spPr>
        <p:txBody>
          <a:bodyPr vert="horz" lIns="90488" tIns="44450" rIns="90488" bIns="44450" rtlCol="0">
            <a:noAutofit/>
          </a:bodyPr>
          <a:lstStyle/>
          <a:p>
            <a:pPr marL="285750" indent="-285750" eaLnBrk="1" hangingPunct="1">
              <a:lnSpc>
                <a:spcPct val="90000"/>
              </a:lnSpc>
              <a:buFont typeface="Arial" panose="020B0604020202020204" pitchFamily="34" charset="0"/>
              <a:buChar char="•"/>
            </a:pPr>
            <a:r>
              <a:rPr lang="en-US" sz="2400" dirty="0">
                <a:latin typeface="Arial" panose="020B0604020202020204" pitchFamily="34" charset="0"/>
                <a:cs typeface="Arial" panose="020B0604020202020204" pitchFamily="34" charset="0"/>
              </a:rPr>
              <a:t>Java was originally called “Oak”</a:t>
            </a:r>
          </a:p>
          <a:p>
            <a:pPr marL="285750" indent="-285750" eaLnBrk="1" hangingPunct="1">
              <a:lnSpc>
                <a:spcPct val="90000"/>
              </a:lnSpc>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285750" indent="-285750" eaLnBrk="1" hangingPunct="1">
              <a:lnSpc>
                <a:spcPct val="90000"/>
              </a:lnSpc>
              <a:buFont typeface="Arial" panose="020B0604020202020204" pitchFamily="34" charset="0"/>
              <a:buChar char="•"/>
            </a:pPr>
            <a:r>
              <a:rPr lang="en-US" sz="2400" dirty="0">
                <a:latin typeface="Arial" panose="020B0604020202020204" pitchFamily="34" charset="0"/>
                <a:cs typeface="Arial" panose="020B0604020202020204" pitchFamily="34" charset="0"/>
              </a:rPr>
              <a:t>Java was meant to be a programming language specifically for appliances and various small devices</a:t>
            </a:r>
          </a:p>
          <a:p>
            <a:pPr marL="285750" indent="-285750" eaLnBrk="1" hangingPunct="1">
              <a:lnSpc>
                <a:spcPct val="90000"/>
              </a:lnSpc>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285750" indent="-285750" eaLnBrk="1" hangingPunct="1">
              <a:lnSpc>
                <a:spcPct val="90000"/>
              </a:lnSpc>
              <a:buFont typeface="Arial" panose="020B0604020202020204" pitchFamily="34" charset="0"/>
              <a:buChar char="•"/>
            </a:pPr>
            <a:r>
              <a:rPr lang="en-US" sz="2400" dirty="0">
                <a:latin typeface="Arial" panose="020B0604020202020204" pitchFamily="34" charset="0"/>
                <a:cs typeface="Arial" panose="020B0604020202020204" pitchFamily="34" charset="0"/>
              </a:rPr>
              <a:t>The original specification:</a:t>
            </a:r>
          </a:p>
          <a:p>
            <a:pPr marL="800100" lvl="1" indent="-342900" eaLnBrk="1" hangingPunct="1">
              <a:lnSpc>
                <a:spcPct val="90000"/>
              </a:lnSpc>
              <a:buFont typeface="Wingdings" pitchFamily="2" charset="2"/>
              <a:buChar char="Ø"/>
            </a:pPr>
            <a:r>
              <a:rPr lang="en-US" sz="2400" dirty="0">
                <a:latin typeface="Arial" panose="020B0604020202020204" pitchFamily="34" charset="0"/>
                <a:cs typeface="Arial" panose="020B0604020202020204" pitchFamily="34" charset="0"/>
              </a:rPr>
              <a:t>Targeted set-top boxes for cable television that allowed users a control and interactivity when using the service</a:t>
            </a:r>
          </a:p>
          <a:p>
            <a:pPr marL="800100" lvl="1" indent="-342900" eaLnBrk="1" hangingPunct="1">
              <a:lnSpc>
                <a:spcPct val="90000"/>
              </a:lnSpc>
              <a:buFont typeface="Wingdings" pitchFamily="2" charset="2"/>
              <a:buChar char="Ø"/>
            </a:pPr>
            <a:r>
              <a:rPr lang="en-US" sz="2400" dirty="0">
                <a:latin typeface="Arial" panose="020B0604020202020204" pitchFamily="34" charset="0"/>
                <a:cs typeface="Arial" panose="020B0604020202020204" pitchFamily="34" charset="0"/>
              </a:rPr>
              <a:t>Java specification is owned by Sun Microsystems</a:t>
            </a:r>
          </a:p>
          <a:p>
            <a:pPr marL="285750" indent="-285750" eaLnBrk="1" hangingPunct="1">
              <a:lnSpc>
                <a:spcPct val="90000"/>
              </a:lnSpc>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285750" indent="-285750" eaLnBrk="1" hangingPunct="1">
              <a:lnSpc>
                <a:spcPct val="90000"/>
              </a:lnSpc>
              <a:buFont typeface="Arial" panose="020B0604020202020204" pitchFamily="34" charset="0"/>
              <a:buChar char="•"/>
            </a:pPr>
            <a:r>
              <a:rPr lang="en-US" sz="2400" dirty="0">
                <a:latin typeface="Arial" panose="020B0604020202020204" pitchFamily="34" charset="0"/>
                <a:cs typeface="Arial" panose="020B0604020202020204" pitchFamily="34" charset="0"/>
              </a:rPr>
              <a:t>The newly emerging Internet proved to be a much better platform for the specification:</a:t>
            </a:r>
          </a:p>
          <a:p>
            <a:pPr marL="800100" lvl="1" indent="-342900" eaLnBrk="1" hangingPunct="1">
              <a:lnSpc>
                <a:spcPct val="90000"/>
              </a:lnSpc>
              <a:buFont typeface="Wingdings" pitchFamily="2" charset="2"/>
              <a:buChar char="Ø"/>
            </a:pPr>
            <a:r>
              <a:rPr lang="en-US" sz="2400" dirty="0">
                <a:latin typeface="Arial" panose="020B0604020202020204" pitchFamily="34" charset="0"/>
                <a:cs typeface="Arial" panose="020B0604020202020204" pitchFamily="34" charset="0"/>
              </a:rPr>
              <a:t>The way the Net was being used had the same </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interactivity they planned for cable television </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customers</a:t>
            </a:r>
          </a:p>
        </p:txBody>
      </p:sp>
    </p:spTree>
    <p:extLst>
      <p:ext uri="{BB962C8B-B14F-4D97-AF65-F5344CB8AC3E}">
        <p14:creationId xmlns:p14="http://schemas.microsoft.com/office/powerpoint/2010/main" val="303405203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E1DA5168-67CD-40B9-BFF2-764612779B88}" type="slidenum">
              <a:rPr lang="en-US" sz="1400"/>
              <a:pPr algn="r" eaLnBrk="0" hangingPunct="0">
                <a:spcBef>
                  <a:spcPct val="0"/>
                </a:spcBef>
                <a:buClrTx/>
              </a:pPr>
              <a:t>4</a:t>
            </a:fld>
            <a:endParaRPr lang="en-US" sz="1400"/>
          </a:p>
        </p:txBody>
      </p:sp>
      <p:sp>
        <p:nvSpPr>
          <p:cNvPr id="6147" name="Rectangle 2"/>
          <p:cNvSpPr>
            <a:spLocks noGrp="1" noChangeArrowheads="1"/>
          </p:cNvSpPr>
          <p:nvPr>
            <p:ph type="title" idx="4294967295"/>
          </p:nvPr>
        </p:nvSpPr>
        <p:spPr>
          <a:xfrm>
            <a:off x="409583" y="377177"/>
            <a:ext cx="9539959" cy="996280"/>
          </a:xfrm>
        </p:spPr>
        <p:txBody>
          <a:bodyPr>
            <a:normAutofit/>
          </a:bodyPr>
          <a:lstStyle/>
          <a:p>
            <a:pPr eaLnBrk="1" hangingPunct="1"/>
            <a:r>
              <a:rPr lang="en-US" dirty="0"/>
              <a:t>The Java Programming Language</a:t>
            </a:r>
          </a:p>
        </p:txBody>
      </p:sp>
      <p:sp>
        <p:nvSpPr>
          <p:cNvPr id="6148" name="Rectangle 3"/>
          <p:cNvSpPr>
            <a:spLocks noGrp="1" noChangeArrowheads="1"/>
          </p:cNvSpPr>
          <p:nvPr>
            <p:ph type="body" idx="4294967295"/>
          </p:nvPr>
        </p:nvSpPr>
        <p:spPr>
          <a:xfrm>
            <a:off x="409583" y="1213505"/>
            <a:ext cx="11608245" cy="4730096"/>
          </a:xfrm>
        </p:spPr>
        <p:txBody>
          <a:bodyPr vert="horz" lIns="90488" tIns="44450" rIns="90488" bIns="44450" rtlCol="0">
            <a:noAutofit/>
          </a:bodyPr>
          <a:lstStyle/>
          <a:p>
            <a:pPr marL="285750" indent="-28575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The Java programming language is a fully object-oriented language.</a:t>
            </a:r>
          </a:p>
          <a:p>
            <a:pPr marL="285750" indent="-28575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The standard edition provides pre-built libraries and APIs that provide useful capabilities out of the box.</a:t>
            </a:r>
          </a:p>
          <a:p>
            <a:pPr marL="285750" indent="-28575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Java is:</a:t>
            </a:r>
          </a:p>
          <a:p>
            <a:pPr lvl="1" eaLnBrk="1" hangingPunct="1">
              <a:buFontTx/>
              <a:buNone/>
            </a:pPr>
            <a:endParaRPr lang="en-US" sz="2400" dirty="0">
              <a:latin typeface="Arial" panose="020B0604020202020204" pitchFamily="34" charset="0"/>
              <a:cs typeface="Arial" panose="020B0604020202020204" pitchFamily="34" charset="0"/>
            </a:endParaRPr>
          </a:p>
          <a:p>
            <a:pPr lvl="1" eaLnBrk="1" hangingPunct="1">
              <a:buFontTx/>
              <a:buNone/>
            </a:pPr>
            <a:endParaRPr lang="en-US" sz="2400" dirty="0">
              <a:latin typeface="Arial" panose="020B0604020202020204" pitchFamily="34" charset="0"/>
              <a:cs typeface="Arial" panose="020B0604020202020204" pitchFamily="34" charset="0"/>
            </a:endParaRPr>
          </a:p>
          <a:p>
            <a:pPr lvl="1" eaLnBrk="1" hangingPunct="1">
              <a:buFontTx/>
              <a:buNone/>
            </a:pPr>
            <a:endParaRPr lang="en-US" sz="2400" dirty="0">
              <a:latin typeface="Arial" panose="020B0604020202020204" pitchFamily="34" charset="0"/>
              <a:cs typeface="Arial" panose="020B0604020202020204" pitchFamily="34" charset="0"/>
            </a:endParaRPr>
          </a:p>
          <a:p>
            <a:pPr lvl="1" eaLnBrk="1" hangingPunct="1">
              <a:buFontTx/>
              <a:buNone/>
            </a:pPr>
            <a:endParaRPr lang="en-US" sz="2400" dirty="0">
              <a:latin typeface="Arial" panose="020B0604020202020204" pitchFamily="34" charset="0"/>
              <a:cs typeface="Arial" panose="020B0604020202020204" pitchFamily="34" charset="0"/>
            </a:endParaRPr>
          </a:p>
          <a:p>
            <a:pPr lvl="1" eaLnBrk="1" hangingPunct="1">
              <a:buFontTx/>
              <a:buNone/>
            </a:pPr>
            <a:endParaRPr lang="en-US" sz="2400" dirty="0">
              <a:latin typeface="Arial" panose="020B0604020202020204" pitchFamily="34" charset="0"/>
              <a:cs typeface="Arial" panose="020B0604020202020204" pitchFamily="34" charset="0"/>
            </a:endParaRPr>
          </a:p>
          <a:p>
            <a:pPr lvl="1" eaLnBrk="1" hangingPunct="1">
              <a:buFontTx/>
              <a:buNone/>
            </a:pPr>
            <a:endParaRPr lang="en-US" sz="2400" dirty="0">
              <a:latin typeface="Arial" panose="020B0604020202020204" pitchFamily="34" charset="0"/>
              <a:cs typeface="Arial" panose="020B0604020202020204" pitchFamily="34" charset="0"/>
            </a:endParaRPr>
          </a:p>
          <a:p>
            <a:pPr eaLnBrk="1" hangingPunct="1">
              <a:buFontTx/>
              <a:buNone/>
            </a:pPr>
            <a:endParaRPr lang="en-US" sz="2400" dirty="0">
              <a:latin typeface="Arial" panose="020B0604020202020204" pitchFamily="34" charset="0"/>
              <a:cs typeface="Arial" panose="020B0604020202020204" pitchFamily="34" charset="0"/>
            </a:endParaRPr>
          </a:p>
          <a:p>
            <a:pPr eaLnBrk="1" hangingPunct="1">
              <a:buFontTx/>
              <a:buNone/>
            </a:pPr>
            <a:endParaRPr lang="en-US" sz="2400" dirty="0">
              <a:latin typeface="Arial" panose="020B0604020202020204" pitchFamily="34" charset="0"/>
              <a:cs typeface="Arial" panose="020B0604020202020204" pitchFamily="34" charset="0"/>
            </a:endParaRPr>
          </a:p>
        </p:txBody>
      </p:sp>
      <p:sp>
        <p:nvSpPr>
          <p:cNvPr id="5" name="Round Diagonal Corner Rectangle 4"/>
          <p:cNvSpPr/>
          <p:nvPr/>
        </p:nvSpPr>
        <p:spPr bwMode="auto">
          <a:xfrm>
            <a:off x="436880" y="3217863"/>
            <a:ext cx="2438400" cy="609600"/>
          </a:xfrm>
          <a:prstGeom prst="round2DiagRect">
            <a:avLst/>
          </a:prstGeom>
          <a:solidFill>
            <a:schemeClr val="accent4">
              <a:alpha val="44000"/>
            </a:schemeClr>
          </a:solidFill>
          <a:ln>
            <a:solidFill>
              <a:schemeClr val="accent1"/>
            </a:solidFill>
            <a:prstDash val="solid"/>
            <a:headEnd type="none" w="med" len="med"/>
            <a:tailEnd type="none" w="med" len="med"/>
          </a:ln>
        </p:spPr>
        <p:style>
          <a:lnRef idx="3">
            <a:schemeClr val="lt1"/>
          </a:lnRef>
          <a:fillRef idx="1">
            <a:schemeClr val="accent5"/>
          </a:fillRef>
          <a:effectRef idx="1">
            <a:schemeClr val="accent5"/>
          </a:effectRef>
          <a:fontRef idx="minor">
            <a:schemeClr val="lt1"/>
          </a:fontRef>
        </p:style>
        <p:txBody>
          <a:bodyPr lIns="90488" tIns="44450" rIns="90488" bIns="44450" anchor="ctr"/>
          <a:lstStyle/>
          <a:p>
            <a:pPr marL="342900" indent="-342900">
              <a:defRPr/>
            </a:pPr>
            <a:r>
              <a:rPr lang="en-US" sz="2400" b="1" dirty="0">
                <a:solidFill>
                  <a:schemeClr val="tx1"/>
                </a:solidFill>
              </a:rPr>
              <a:t>Portable</a:t>
            </a:r>
          </a:p>
        </p:txBody>
      </p:sp>
      <p:sp>
        <p:nvSpPr>
          <p:cNvPr id="8" name="Rectangle 7"/>
          <p:cNvSpPr>
            <a:spLocks noChangeArrowheads="1"/>
          </p:cNvSpPr>
          <p:nvPr/>
        </p:nvSpPr>
        <p:spPr bwMode="auto">
          <a:xfrm>
            <a:off x="4092893" y="2828835"/>
            <a:ext cx="6030821" cy="830997"/>
          </a:xfrm>
          <a:prstGeom prst="rect">
            <a:avLst/>
          </a:prstGeom>
          <a:noFill/>
          <a:ln w="9525">
            <a:solidFill>
              <a:schemeClr val="accent1"/>
            </a:solidFill>
            <a:miter lim="800000"/>
            <a:headEnd/>
            <a:tailEnd/>
          </a:ln>
        </p:spPr>
        <p:txBody>
          <a:bodyPr wrap="square">
            <a:spAutoFit/>
          </a:bodyPr>
          <a:lstStyle/>
          <a:p>
            <a:pPr marL="0" lvl="2"/>
            <a:r>
              <a:rPr lang="en-US" sz="2400" dirty="0"/>
              <a:t>The Java language and libraries are platform-independent.</a:t>
            </a:r>
          </a:p>
        </p:txBody>
      </p:sp>
      <p:sp>
        <p:nvSpPr>
          <p:cNvPr id="9" name="Right Arrow 8"/>
          <p:cNvSpPr/>
          <p:nvPr/>
        </p:nvSpPr>
        <p:spPr bwMode="auto">
          <a:xfrm>
            <a:off x="3027680" y="3218309"/>
            <a:ext cx="914400" cy="609600"/>
          </a:xfrm>
          <a:prstGeom prst="rightArrow">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lIns="90488" tIns="44450" rIns="90488" bIns="44450"/>
          <a:lstStyle/>
          <a:p>
            <a:pPr marL="342900" indent="-342900">
              <a:defRPr/>
            </a:pPr>
            <a:endParaRPr lang="en-US" sz="2400">
              <a:solidFill>
                <a:schemeClr val="tx1"/>
              </a:solidFill>
            </a:endParaRPr>
          </a:p>
        </p:txBody>
      </p:sp>
      <p:sp>
        <p:nvSpPr>
          <p:cNvPr id="10" name="Right Arrow 9"/>
          <p:cNvSpPr/>
          <p:nvPr/>
        </p:nvSpPr>
        <p:spPr bwMode="auto">
          <a:xfrm>
            <a:off x="3027680" y="4261833"/>
            <a:ext cx="914400" cy="609600"/>
          </a:xfrm>
          <a:prstGeom prst="rightArrow">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lIns="90488" tIns="44450" rIns="90488" bIns="44450"/>
          <a:lstStyle/>
          <a:p>
            <a:pPr marL="342900" indent="-342900">
              <a:defRPr/>
            </a:pPr>
            <a:endParaRPr lang="en-US" sz="2400">
              <a:solidFill>
                <a:schemeClr val="tx1"/>
              </a:solidFill>
            </a:endParaRPr>
          </a:p>
        </p:txBody>
      </p:sp>
      <p:sp>
        <p:nvSpPr>
          <p:cNvPr id="11" name="Right Arrow 10"/>
          <p:cNvSpPr/>
          <p:nvPr/>
        </p:nvSpPr>
        <p:spPr bwMode="auto">
          <a:xfrm>
            <a:off x="3027680" y="5535546"/>
            <a:ext cx="914400" cy="609600"/>
          </a:xfrm>
          <a:prstGeom prst="rightArrow">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lIns="90488" tIns="44450" rIns="90488" bIns="44450"/>
          <a:lstStyle/>
          <a:p>
            <a:pPr marL="342900" indent="-342900">
              <a:defRPr/>
            </a:pPr>
            <a:endParaRPr lang="en-US" sz="2400">
              <a:solidFill>
                <a:schemeClr val="tx1"/>
              </a:solidFill>
            </a:endParaRPr>
          </a:p>
        </p:txBody>
      </p:sp>
      <p:sp>
        <p:nvSpPr>
          <p:cNvPr id="12" name="Rectangle 11"/>
          <p:cNvSpPr>
            <a:spLocks noChangeArrowheads="1"/>
          </p:cNvSpPr>
          <p:nvPr/>
        </p:nvSpPr>
        <p:spPr bwMode="auto">
          <a:xfrm>
            <a:off x="4092894" y="3781803"/>
            <a:ext cx="6030820" cy="1569660"/>
          </a:xfrm>
          <a:prstGeom prst="rect">
            <a:avLst/>
          </a:prstGeom>
          <a:noFill/>
          <a:ln w="9525">
            <a:solidFill>
              <a:schemeClr val="accent1"/>
            </a:solidFill>
            <a:miter lim="800000"/>
            <a:headEnd/>
            <a:tailEnd/>
          </a:ln>
        </p:spPr>
        <p:txBody>
          <a:bodyPr wrap="square">
            <a:spAutoFit/>
          </a:bodyPr>
          <a:lstStyle/>
          <a:p>
            <a:pPr marL="0" lvl="2"/>
            <a:r>
              <a:rPr lang="en-US" sz="2400" dirty="0"/>
              <a:t>Java has a sophisticated set of synchronization primitives that are based on the widely used monitor and condition variable paradigm.</a:t>
            </a:r>
          </a:p>
        </p:txBody>
      </p:sp>
      <p:sp>
        <p:nvSpPr>
          <p:cNvPr id="13" name="Rectangle 12"/>
          <p:cNvSpPr>
            <a:spLocks noChangeArrowheads="1"/>
          </p:cNvSpPr>
          <p:nvPr/>
        </p:nvSpPr>
        <p:spPr bwMode="auto">
          <a:xfrm>
            <a:off x="4094480" y="5535546"/>
            <a:ext cx="6029234" cy="830997"/>
          </a:xfrm>
          <a:prstGeom prst="rect">
            <a:avLst/>
          </a:prstGeom>
          <a:noFill/>
          <a:ln w="9525">
            <a:solidFill>
              <a:schemeClr val="accent1"/>
            </a:solidFill>
            <a:miter lim="800000"/>
            <a:headEnd/>
            <a:tailEnd/>
          </a:ln>
        </p:spPr>
        <p:txBody>
          <a:bodyPr wrap="square">
            <a:spAutoFit/>
          </a:bodyPr>
          <a:lstStyle/>
          <a:p>
            <a:pPr marL="0" lvl="2"/>
            <a:r>
              <a:rPr lang="en-US" sz="2400" dirty="0"/>
              <a:t>Programmers don’t have to worry about freeing or corrupting memory.</a:t>
            </a:r>
          </a:p>
        </p:txBody>
      </p:sp>
      <p:sp>
        <p:nvSpPr>
          <p:cNvPr id="14" name="Round Diagonal Corner Rectangle 13"/>
          <p:cNvSpPr/>
          <p:nvPr/>
        </p:nvSpPr>
        <p:spPr bwMode="auto">
          <a:xfrm>
            <a:off x="436880" y="4261833"/>
            <a:ext cx="2438400" cy="609600"/>
          </a:xfrm>
          <a:prstGeom prst="round2DiagRect">
            <a:avLst/>
          </a:prstGeom>
          <a:solidFill>
            <a:schemeClr val="accent4">
              <a:alpha val="44000"/>
            </a:schemeClr>
          </a:solidFill>
          <a:ln>
            <a:solidFill>
              <a:schemeClr val="accent1"/>
            </a:solidFill>
            <a:prstDash val="solid"/>
            <a:headEnd type="none" w="med" len="med"/>
            <a:tailEnd type="none" w="med" len="med"/>
          </a:ln>
        </p:spPr>
        <p:style>
          <a:lnRef idx="3">
            <a:schemeClr val="lt1"/>
          </a:lnRef>
          <a:fillRef idx="1">
            <a:schemeClr val="accent5"/>
          </a:fillRef>
          <a:effectRef idx="1">
            <a:schemeClr val="accent5"/>
          </a:effectRef>
          <a:fontRef idx="minor">
            <a:schemeClr val="lt1"/>
          </a:fontRef>
        </p:style>
        <p:txBody>
          <a:bodyPr lIns="90488" tIns="44450" rIns="90488" bIns="44450" anchor="ctr"/>
          <a:lstStyle/>
          <a:p>
            <a:pPr marL="342900" indent="-342900">
              <a:defRPr/>
            </a:pPr>
            <a:r>
              <a:rPr lang="en-US" sz="2400" b="1" dirty="0">
                <a:solidFill>
                  <a:schemeClr val="tx1"/>
                </a:solidFill>
              </a:rPr>
              <a:t>Multi-Threaded</a:t>
            </a:r>
          </a:p>
        </p:txBody>
      </p:sp>
      <p:sp>
        <p:nvSpPr>
          <p:cNvPr id="15" name="Round Diagonal Corner Rectangle 14"/>
          <p:cNvSpPr/>
          <p:nvPr/>
        </p:nvSpPr>
        <p:spPr bwMode="auto">
          <a:xfrm>
            <a:off x="436880" y="5476876"/>
            <a:ext cx="2438400" cy="609600"/>
          </a:xfrm>
          <a:prstGeom prst="round2DiagRect">
            <a:avLst/>
          </a:prstGeom>
          <a:solidFill>
            <a:schemeClr val="accent4">
              <a:alpha val="44000"/>
            </a:schemeClr>
          </a:solidFill>
          <a:ln>
            <a:solidFill>
              <a:schemeClr val="accent1"/>
            </a:solidFill>
            <a:prstDash val="solid"/>
            <a:headEnd type="none" w="med" len="med"/>
            <a:tailEnd type="none" w="med" len="med"/>
          </a:ln>
        </p:spPr>
        <p:style>
          <a:lnRef idx="3">
            <a:schemeClr val="lt1"/>
          </a:lnRef>
          <a:fillRef idx="1">
            <a:schemeClr val="accent5"/>
          </a:fillRef>
          <a:effectRef idx="1">
            <a:schemeClr val="accent5"/>
          </a:effectRef>
          <a:fontRef idx="minor">
            <a:schemeClr val="lt1"/>
          </a:fontRef>
        </p:style>
        <p:txBody>
          <a:bodyPr lIns="90488" tIns="44450" rIns="90488" bIns="44450" anchor="ctr"/>
          <a:lstStyle/>
          <a:p>
            <a:pPr marL="342900" indent="-342900">
              <a:defRPr/>
            </a:pPr>
            <a:r>
              <a:rPr lang="en-US" sz="2400" b="1" dirty="0">
                <a:solidFill>
                  <a:schemeClr val="tx1"/>
                </a:solidFill>
              </a:rPr>
              <a:t>Robust</a:t>
            </a:r>
          </a:p>
        </p:txBody>
      </p:sp>
    </p:spTree>
    <p:extLst>
      <p:ext uri="{BB962C8B-B14F-4D97-AF65-F5344CB8AC3E}">
        <p14:creationId xmlns:p14="http://schemas.microsoft.com/office/powerpoint/2010/main" val="36863630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dissolv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dissolve">
                                      <p:cBhvr>
                                        <p:cTn id="25" dur="500"/>
                                        <p:tgtEl>
                                          <p:spTgt spid="11"/>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dissolv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748AC5A2-2FF5-45B8-BFD1-9E5FAAB938C2}" type="slidenum">
              <a:rPr lang="en-US"/>
              <a:pPr algn="r" eaLnBrk="0" hangingPunct="0">
                <a:spcBef>
                  <a:spcPct val="0"/>
                </a:spcBef>
                <a:buClrTx/>
              </a:pPr>
              <a:t>5</a:t>
            </a:fld>
            <a:endParaRPr lang="en-US"/>
          </a:p>
        </p:txBody>
      </p:sp>
      <p:sp>
        <p:nvSpPr>
          <p:cNvPr id="7171" name="Rectangle 2"/>
          <p:cNvSpPr>
            <a:spLocks noGrp="1" noChangeArrowheads="1"/>
          </p:cNvSpPr>
          <p:nvPr>
            <p:ph type="title" idx="4294967295"/>
          </p:nvPr>
        </p:nvSpPr>
        <p:spPr>
          <a:xfrm>
            <a:off x="409584" y="377177"/>
            <a:ext cx="8952130" cy="996280"/>
          </a:xfrm>
        </p:spPr>
        <p:txBody>
          <a:bodyPr/>
          <a:lstStyle/>
          <a:p>
            <a:pPr eaLnBrk="1" hangingPunct="1"/>
            <a:r>
              <a:rPr lang="en-US" dirty="0"/>
              <a:t>The Java Technology Platform</a:t>
            </a:r>
          </a:p>
        </p:txBody>
      </p:sp>
      <p:sp>
        <p:nvSpPr>
          <p:cNvPr id="7172" name="Rectangle 3"/>
          <p:cNvSpPr>
            <a:spLocks noGrp="1" noChangeArrowheads="1"/>
          </p:cNvSpPr>
          <p:nvPr>
            <p:ph type="body" idx="4294967295"/>
          </p:nvPr>
        </p:nvSpPr>
        <p:spPr>
          <a:xfrm>
            <a:off x="436880" y="1941705"/>
            <a:ext cx="10096184" cy="4110303"/>
          </a:xfrm>
        </p:spPr>
        <p:txBody>
          <a:bodyPr vert="horz" lIns="90488" tIns="44450" rIns="90488" bIns="44450" rtlCol="0">
            <a:noAutofit/>
          </a:bodyPr>
          <a:lstStyle/>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Java applications run on a virtual machine environment that:</a:t>
            </a:r>
          </a:p>
          <a:p>
            <a:pPr marL="800100" lvl="1" indent="-342900" eaLnBrk="1" hangingPunct="1">
              <a:buFont typeface="Wingdings" pitchFamily="2" charset="2"/>
              <a:buChar char="Ø"/>
            </a:pPr>
            <a:r>
              <a:rPr lang="en-US" sz="2400" dirty="0">
                <a:latin typeface="Arial" panose="020B0604020202020204" pitchFamily="34" charset="0"/>
                <a:cs typeface="Arial" panose="020B0604020202020204" pitchFamily="34" charset="0"/>
              </a:rPr>
              <a:t>Isolates the underlying platform</a:t>
            </a:r>
          </a:p>
          <a:p>
            <a:pPr marL="800100" lvl="1" indent="-342900" eaLnBrk="1" hangingPunct="1">
              <a:buFont typeface="Wingdings" pitchFamily="2" charset="2"/>
              <a:buChar char="Ø"/>
            </a:pPr>
            <a:r>
              <a:rPr lang="en-US" sz="2400" dirty="0">
                <a:latin typeface="Arial" panose="020B0604020202020204" pitchFamily="34" charset="0"/>
                <a:cs typeface="Arial" panose="020B0604020202020204" pitchFamily="34" charset="0"/>
              </a:rPr>
              <a:t>Achieves portability and performance </a:t>
            </a:r>
          </a:p>
          <a:p>
            <a:pPr marL="800100" lvl="1" indent="-342900" eaLnBrk="1" hangingPunct="1">
              <a:buFont typeface="Wingdings" pitchFamily="2" charset="2"/>
              <a:buChar char="Ø"/>
            </a:pPr>
            <a:r>
              <a:rPr lang="en-US" sz="2400" dirty="0">
                <a:latin typeface="Arial" panose="020B0604020202020204" pitchFamily="34" charset="0"/>
                <a:cs typeface="Arial" panose="020B0604020202020204" pitchFamily="34" charset="0"/>
              </a:rPr>
              <a:t>Provides security</a:t>
            </a:r>
          </a:p>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Java source code is written as plain text files (.java) that are compiled as platform independent byte-codes (.class)</a:t>
            </a:r>
          </a:p>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Java byte-codes are interpreted and executed by the virtual machine that passes the instructions to the actual platform </a:t>
            </a:r>
          </a:p>
        </p:txBody>
      </p:sp>
    </p:spTree>
    <p:extLst>
      <p:ext uri="{BB962C8B-B14F-4D97-AF65-F5344CB8AC3E}">
        <p14:creationId xmlns:p14="http://schemas.microsoft.com/office/powerpoint/2010/main" val="281554876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2E5A0D59-CEB9-4223-8784-5482745B67A8}" type="slidenum">
              <a:rPr lang="en-US"/>
              <a:pPr algn="r" eaLnBrk="0" hangingPunct="0">
                <a:spcBef>
                  <a:spcPct val="0"/>
                </a:spcBef>
                <a:buClrTx/>
              </a:pPr>
              <a:t>6</a:t>
            </a:fld>
            <a:endParaRPr lang="en-US"/>
          </a:p>
        </p:txBody>
      </p:sp>
      <p:sp>
        <p:nvSpPr>
          <p:cNvPr id="8195" name="Rectangle 2"/>
          <p:cNvSpPr>
            <a:spLocks noGrp="1" noChangeArrowheads="1"/>
          </p:cNvSpPr>
          <p:nvPr>
            <p:ph type="title" idx="4294967295"/>
          </p:nvPr>
        </p:nvSpPr>
        <p:spPr>
          <a:xfrm>
            <a:off x="409584" y="377177"/>
            <a:ext cx="9278702" cy="996280"/>
          </a:xfrm>
        </p:spPr>
        <p:txBody>
          <a:bodyPr/>
          <a:lstStyle/>
          <a:p>
            <a:pPr eaLnBrk="1" hangingPunct="1"/>
            <a:r>
              <a:rPr lang="en-US" dirty="0"/>
              <a:t>The Java Technology Platform</a:t>
            </a:r>
          </a:p>
        </p:txBody>
      </p:sp>
      <p:sp>
        <p:nvSpPr>
          <p:cNvPr id="8196" name="AutoShape 7"/>
          <p:cNvSpPr>
            <a:spLocks noChangeArrowheads="1"/>
          </p:cNvSpPr>
          <p:nvPr/>
        </p:nvSpPr>
        <p:spPr bwMode="auto">
          <a:xfrm>
            <a:off x="673101" y="3100656"/>
            <a:ext cx="1814512" cy="1174750"/>
          </a:xfrm>
          <a:prstGeom prst="flowChartMultidocument">
            <a:avLst/>
          </a:prstGeom>
          <a:solidFill>
            <a:schemeClr val="bg2">
              <a:lumMod val="60000"/>
              <a:lumOff val="40000"/>
            </a:schemeClr>
          </a:solidFill>
          <a:ln w="12700">
            <a:solidFill>
              <a:schemeClr val="tx1"/>
            </a:solidFill>
            <a:miter lim="800000"/>
            <a:headEnd/>
            <a:tailEnd/>
          </a:ln>
        </p:spPr>
        <p:txBody>
          <a:bodyPr wrap="none" lIns="90488" tIns="44450" rIns="90488" bIns="44450" anchor="ctr"/>
          <a:lstStyle/>
          <a:p>
            <a:pPr marL="342900" indent="-342900">
              <a:defRPr/>
            </a:pPr>
            <a:r>
              <a:rPr lang="en-US" sz="1400" dirty="0"/>
              <a:t>Java Source File</a:t>
            </a:r>
          </a:p>
          <a:p>
            <a:pPr marL="342900" indent="-342900">
              <a:defRPr/>
            </a:pPr>
            <a:r>
              <a:rPr lang="en-US" sz="1400" dirty="0"/>
              <a:t>(.java)</a:t>
            </a:r>
          </a:p>
        </p:txBody>
      </p:sp>
      <p:sp>
        <p:nvSpPr>
          <p:cNvPr id="8197" name="AutoShape 10"/>
          <p:cNvSpPr>
            <a:spLocks noChangeArrowheads="1"/>
          </p:cNvSpPr>
          <p:nvPr/>
        </p:nvSpPr>
        <p:spPr bwMode="auto">
          <a:xfrm>
            <a:off x="2854327" y="3346718"/>
            <a:ext cx="1335087" cy="681038"/>
          </a:xfrm>
          <a:prstGeom prst="flowChartProcess">
            <a:avLst/>
          </a:prstGeom>
          <a:solidFill>
            <a:srgbClr val="00B0F0"/>
          </a:solidFill>
          <a:ln w="12700" algn="ctr">
            <a:solidFill>
              <a:schemeClr val="tx1"/>
            </a:solidFill>
            <a:miter lim="800000"/>
            <a:headEnd/>
            <a:tailEnd/>
          </a:ln>
        </p:spPr>
        <p:txBody>
          <a:bodyPr wrap="none" lIns="90488" tIns="44450" rIns="90488" bIns="44450" anchor="ctr"/>
          <a:lstStyle/>
          <a:p>
            <a:pPr marL="342900" indent="-342900">
              <a:defRPr/>
            </a:pPr>
            <a:r>
              <a:rPr lang="en-US" sz="1400"/>
              <a:t>Java Compiler</a:t>
            </a:r>
          </a:p>
        </p:txBody>
      </p:sp>
      <p:sp>
        <p:nvSpPr>
          <p:cNvPr id="8198" name="AutoShape 11"/>
          <p:cNvSpPr>
            <a:spLocks noChangeArrowheads="1"/>
          </p:cNvSpPr>
          <p:nvPr/>
        </p:nvSpPr>
        <p:spPr bwMode="auto">
          <a:xfrm>
            <a:off x="4672014" y="3095893"/>
            <a:ext cx="1814513" cy="1174750"/>
          </a:xfrm>
          <a:prstGeom prst="flowChartMultidocument">
            <a:avLst/>
          </a:prstGeom>
          <a:solidFill>
            <a:srgbClr val="00B0F0"/>
          </a:solidFill>
          <a:ln w="12700">
            <a:solidFill>
              <a:schemeClr val="tx1"/>
            </a:solidFill>
            <a:miter lim="800000"/>
            <a:headEnd/>
            <a:tailEnd/>
          </a:ln>
        </p:spPr>
        <p:txBody>
          <a:bodyPr wrap="none" lIns="90488" tIns="44450" rIns="90488" bIns="44450" anchor="ctr"/>
          <a:lstStyle/>
          <a:p>
            <a:pPr marL="342900" indent="-342900">
              <a:defRPr/>
            </a:pPr>
            <a:r>
              <a:rPr lang="en-US" sz="1400"/>
              <a:t>Java Byte-Code</a:t>
            </a:r>
          </a:p>
          <a:p>
            <a:pPr marL="342900" indent="-342900">
              <a:defRPr/>
            </a:pPr>
            <a:r>
              <a:rPr lang="en-US" sz="1400"/>
              <a:t>(.class)</a:t>
            </a:r>
          </a:p>
        </p:txBody>
      </p:sp>
      <p:pic>
        <p:nvPicPr>
          <p:cNvPr id="8199" name="Picture 15" descr="Computer Workstation"/>
          <p:cNvPicPr>
            <a:picLocks noChangeAspect="1" noChangeArrowheads="1"/>
          </p:cNvPicPr>
          <p:nvPr/>
        </p:nvPicPr>
        <p:blipFill>
          <a:blip r:embed="rId3"/>
          <a:srcRect/>
          <a:stretch>
            <a:fillRect/>
          </a:stretch>
        </p:blipFill>
        <p:spPr bwMode="auto">
          <a:xfrm>
            <a:off x="7853363" y="1373457"/>
            <a:ext cx="985838" cy="1214437"/>
          </a:xfrm>
          <a:prstGeom prst="rect">
            <a:avLst/>
          </a:prstGeom>
          <a:noFill/>
          <a:ln w="9525">
            <a:noFill/>
            <a:miter lim="800000"/>
            <a:headEnd/>
            <a:tailEnd/>
          </a:ln>
        </p:spPr>
      </p:pic>
      <p:pic>
        <p:nvPicPr>
          <p:cNvPr id="8200" name="Picture 18" descr="Computer Workstation"/>
          <p:cNvPicPr>
            <a:picLocks noChangeAspect="1" noChangeArrowheads="1"/>
          </p:cNvPicPr>
          <p:nvPr/>
        </p:nvPicPr>
        <p:blipFill>
          <a:blip r:embed="rId3"/>
          <a:srcRect/>
          <a:stretch>
            <a:fillRect/>
          </a:stretch>
        </p:blipFill>
        <p:spPr bwMode="auto">
          <a:xfrm>
            <a:off x="7853363" y="3030807"/>
            <a:ext cx="985838" cy="1214437"/>
          </a:xfrm>
          <a:prstGeom prst="rect">
            <a:avLst/>
          </a:prstGeom>
          <a:noFill/>
          <a:ln w="9525">
            <a:noFill/>
            <a:miter lim="800000"/>
            <a:headEnd/>
            <a:tailEnd/>
          </a:ln>
        </p:spPr>
      </p:pic>
      <p:pic>
        <p:nvPicPr>
          <p:cNvPr id="8201" name="Picture 19" descr="Computer Workstation"/>
          <p:cNvPicPr>
            <a:picLocks noChangeAspect="1" noChangeArrowheads="1"/>
          </p:cNvPicPr>
          <p:nvPr/>
        </p:nvPicPr>
        <p:blipFill>
          <a:blip r:embed="rId3"/>
          <a:srcRect/>
          <a:stretch>
            <a:fillRect/>
          </a:stretch>
        </p:blipFill>
        <p:spPr bwMode="auto">
          <a:xfrm>
            <a:off x="7853363" y="4602432"/>
            <a:ext cx="985838" cy="1214437"/>
          </a:xfrm>
          <a:prstGeom prst="rect">
            <a:avLst/>
          </a:prstGeom>
          <a:noFill/>
          <a:ln w="9525">
            <a:noFill/>
            <a:miter lim="800000"/>
            <a:headEnd/>
            <a:tailEnd/>
          </a:ln>
        </p:spPr>
      </p:pic>
      <p:sp>
        <p:nvSpPr>
          <p:cNvPr id="8202" name="Oval 20"/>
          <p:cNvSpPr>
            <a:spLocks noChangeArrowheads="1"/>
          </p:cNvSpPr>
          <p:nvPr/>
        </p:nvSpPr>
        <p:spPr bwMode="auto">
          <a:xfrm>
            <a:off x="6761163" y="1883043"/>
            <a:ext cx="711200" cy="687388"/>
          </a:xfrm>
          <a:prstGeom prst="ellipse">
            <a:avLst/>
          </a:prstGeom>
          <a:solidFill>
            <a:srgbClr val="FFCC99"/>
          </a:solidFill>
          <a:ln w="12700" algn="ctr">
            <a:solidFill>
              <a:schemeClr val="tx1"/>
            </a:solidFill>
            <a:round/>
            <a:headEnd/>
            <a:tailEnd/>
          </a:ln>
        </p:spPr>
        <p:txBody>
          <a:bodyPr wrap="none" lIns="90488" tIns="44450" rIns="90488" bIns="44450" anchor="ctr"/>
          <a:lstStyle/>
          <a:p>
            <a:pPr marL="342900" indent="-342900" algn="ctr"/>
            <a:r>
              <a:rPr lang="en-US" sz="1400" dirty="0"/>
              <a:t>JVM</a:t>
            </a:r>
          </a:p>
          <a:p>
            <a:pPr marL="342900" indent="-342900" algn="ctr"/>
            <a:r>
              <a:rPr lang="en-US" sz="1400" dirty="0"/>
              <a:t>(Win32)</a:t>
            </a:r>
          </a:p>
        </p:txBody>
      </p:sp>
      <p:sp>
        <p:nvSpPr>
          <p:cNvPr id="8203" name="Oval 21"/>
          <p:cNvSpPr>
            <a:spLocks noChangeArrowheads="1"/>
          </p:cNvSpPr>
          <p:nvPr/>
        </p:nvSpPr>
        <p:spPr bwMode="auto">
          <a:xfrm>
            <a:off x="6761163" y="3318143"/>
            <a:ext cx="711200" cy="687388"/>
          </a:xfrm>
          <a:prstGeom prst="ellipse">
            <a:avLst/>
          </a:prstGeom>
          <a:solidFill>
            <a:srgbClr val="FFCC00"/>
          </a:solidFill>
          <a:ln w="12700" algn="ctr">
            <a:solidFill>
              <a:schemeClr val="tx1"/>
            </a:solidFill>
            <a:round/>
            <a:headEnd/>
            <a:tailEnd/>
          </a:ln>
        </p:spPr>
        <p:txBody>
          <a:bodyPr wrap="none" lIns="90488" tIns="44450" rIns="90488" bIns="44450" anchor="ctr"/>
          <a:lstStyle/>
          <a:p>
            <a:pPr marL="342900" indent="-342900" algn="ctr"/>
            <a:r>
              <a:rPr lang="en-US" sz="1400"/>
              <a:t>JVM</a:t>
            </a:r>
          </a:p>
          <a:p>
            <a:pPr marL="342900" indent="-342900" algn="ctr"/>
            <a:r>
              <a:rPr lang="en-US" sz="1400"/>
              <a:t>(Solaris)</a:t>
            </a:r>
          </a:p>
        </p:txBody>
      </p:sp>
      <p:sp>
        <p:nvSpPr>
          <p:cNvPr id="8204" name="Oval 22"/>
          <p:cNvSpPr>
            <a:spLocks noChangeArrowheads="1"/>
          </p:cNvSpPr>
          <p:nvPr/>
        </p:nvSpPr>
        <p:spPr bwMode="auto">
          <a:xfrm>
            <a:off x="6761163" y="4856432"/>
            <a:ext cx="711200" cy="687387"/>
          </a:xfrm>
          <a:prstGeom prst="ellipse">
            <a:avLst/>
          </a:prstGeom>
          <a:solidFill>
            <a:srgbClr val="FF9900"/>
          </a:solidFill>
          <a:ln w="12700" algn="ctr">
            <a:solidFill>
              <a:schemeClr val="tx1"/>
            </a:solidFill>
            <a:round/>
            <a:headEnd/>
            <a:tailEnd/>
          </a:ln>
        </p:spPr>
        <p:txBody>
          <a:bodyPr wrap="none" lIns="90488" tIns="44450" rIns="90488" bIns="44450" anchor="ctr"/>
          <a:lstStyle/>
          <a:p>
            <a:pPr marL="342900" indent="-342900" algn="ctr"/>
            <a:r>
              <a:rPr lang="en-US" sz="1400" dirty="0"/>
              <a:t>JVM </a:t>
            </a:r>
          </a:p>
          <a:p>
            <a:pPr marL="342900" indent="-342900" algn="ctr"/>
            <a:r>
              <a:rPr lang="en-US" sz="1400" dirty="0"/>
              <a:t>(Mac OS)</a:t>
            </a:r>
          </a:p>
        </p:txBody>
      </p:sp>
      <p:cxnSp>
        <p:nvCxnSpPr>
          <p:cNvPr id="8205" name="AutoShape 24"/>
          <p:cNvCxnSpPr>
            <a:cxnSpLocks noChangeShapeType="1"/>
            <a:stCxn id="8196" idx="3"/>
            <a:endCxn id="8197" idx="1"/>
          </p:cNvCxnSpPr>
          <p:nvPr/>
        </p:nvCxnSpPr>
        <p:spPr bwMode="auto">
          <a:xfrm>
            <a:off x="2487614" y="3688031"/>
            <a:ext cx="366713" cy="0"/>
          </a:xfrm>
          <a:prstGeom prst="straightConnector1">
            <a:avLst/>
          </a:prstGeom>
          <a:noFill/>
          <a:ln w="12700">
            <a:solidFill>
              <a:schemeClr val="tx1"/>
            </a:solidFill>
            <a:prstDash val="dash"/>
            <a:round/>
            <a:headEnd/>
            <a:tailEnd type="triangle" w="med" len="med"/>
          </a:ln>
        </p:spPr>
      </p:cxnSp>
      <p:cxnSp>
        <p:nvCxnSpPr>
          <p:cNvPr id="8206" name="AutoShape 26"/>
          <p:cNvCxnSpPr>
            <a:cxnSpLocks noChangeShapeType="1"/>
            <a:stCxn id="8197" idx="3"/>
            <a:endCxn id="8198" idx="1"/>
          </p:cNvCxnSpPr>
          <p:nvPr/>
        </p:nvCxnSpPr>
        <p:spPr bwMode="auto">
          <a:xfrm flipV="1">
            <a:off x="4189413" y="3683269"/>
            <a:ext cx="482600" cy="4763"/>
          </a:xfrm>
          <a:prstGeom prst="straightConnector1">
            <a:avLst/>
          </a:prstGeom>
          <a:noFill/>
          <a:ln w="12700">
            <a:solidFill>
              <a:schemeClr val="tx1"/>
            </a:solidFill>
            <a:prstDash val="dash"/>
            <a:round/>
            <a:headEnd/>
            <a:tailEnd type="triangle" w="med" len="med"/>
          </a:ln>
        </p:spPr>
      </p:cxnSp>
      <p:cxnSp>
        <p:nvCxnSpPr>
          <p:cNvPr id="8207" name="AutoShape 29"/>
          <p:cNvCxnSpPr>
            <a:cxnSpLocks noChangeShapeType="1"/>
            <a:endCxn id="8202" idx="2"/>
          </p:cNvCxnSpPr>
          <p:nvPr/>
        </p:nvCxnSpPr>
        <p:spPr bwMode="auto">
          <a:xfrm rot="5400000" flipH="1" flipV="1">
            <a:off x="6189664" y="2524394"/>
            <a:ext cx="868362" cy="274637"/>
          </a:xfrm>
          <a:prstGeom prst="straightConnector1">
            <a:avLst/>
          </a:prstGeom>
          <a:noFill/>
          <a:ln w="12700">
            <a:solidFill>
              <a:schemeClr val="tx1"/>
            </a:solidFill>
            <a:prstDash val="dash"/>
            <a:round/>
            <a:headEnd/>
            <a:tailEnd type="triangle" w="med" len="med"/>
          </a:ln>
        </p:spPr>
      </p:cxnSp>
      <p:cxnSp>
        <p:nvCxnSpPr>
          <p:cNvPr id="8208" name="AutoShape 31"/>
          <p:cNvCxnSpPr>
            <a:cxnSpLocks noChangeShapeType="1"/>
          </p:cNvCxnSpPr>
          <p:nvPr/>
        </p:nvCxnSpPr>
        <p:spPr bwMode="auto">
          <a:xfrm>
            <a:off x="6486527" y="3668981"/>
            <a:ext cx="274637" cy="0"/>
          </a:xfrm>
          <a:prstGeom prst="straightConnector1">
            <a:avLst/>
          </a:prstGeom>
          <a:noFill/>
          <a:ln w="12700">
            <a:solidFill>
              <a:schemeClr val="tx1"/>
            </a:solidFill>
            <a:prstDash val="dash"/>
            <a:round/>
            <a:headEnd/>
            <a:tailEnd type="triangle" w="med" len="med"/>
          </a:ln>
        </p:spPr>
      </p:cxnSp>
      <p:cxnSp>
        <p:nvCxnSpPr>
          <p:cNvPr id="8209" name="AutoShape 32"/>
          <p:cNvCxnSpPr>
            <a:cxnSpLocks noChangeShapeType="1"/>
          </p:cNvCxnSpPr>
          <p:nvPr/>
        </p:nvCxnSpPr>
        <p:spPr bwMode="auto">
          <a:xfrm rot="16200000" flipH="1">
            <a:off x="6011864" y="4397644"/>
            <a:ext cx="1223962" cy="274637"/>
          </a:xfrm>
          <a:prstGeom prst="straightConnector1">
            <a:avLst/>
          </a:prstGeom>
          <a:noFill/>
          <a:ln w="12700">
            <a:solidFill>
              <a:schemeClr val="tx1"/>
            </a:solidFill>
            <a:prstDash val="dash"/>
            <a:round/>
            <a:headEnd/>
            <a:tailEnd type="triangle" w="med" len="med"/>
          </a:ln>
        </p:spPr>
      </p:cxnSp>
      <p:cxnSp>
        <p:nvCxnSpPr>
          <p:cNvPr id="8210" name="AutoShape 33"/>
          <p:cNvCxnSpPr>
            <a:cxnSpLocks noChangeShapeType="1"/>
          </p:cNvCxnSpPr>
          <p:nvPr/>
        </p:nvCxnSpPr>
        <p:spPr bwMode="auto">
          <a:xfrm>
            <a:off x="7472363" y="2213243"/>
            <a:ext cx="274638" cy="0"/>
          </a:xfrm>
          <a:prstGeom prst="straightConnector1">
            <a:avLst/>
          </a:prstGeom>
          <a:noFill/>
          <a:ln w="12700">
            <a:solidFill>
              <a:schemeClr val="tx1"/>
            </a:solidFill>
            <a:prstDash val="dash"/>
            <a:round/>
            <a:headEnd/>
            <a:tailEnd type="triangle" w="med" len="med"/>
          </a:ln>
        </p:spPr>
      </p:cxnSp>
      <p:cxnSp>
        <p:nvCxnSpPr>
          <p:cNvPr id="8211" name="AutoShape 34"/>
          <p:cNvCxnSpPr>
            <a:cxnSpLocks noChangeShapeType="1"/>
          </p:cNvCxnSpPr>
          <p:nvPr/>
        </p:nvCxnSpPr>
        <p:spPr bwMode="auto">
          <a:xfrm>
            <a:off x="7472363" y="3668981"/>
            <a:ext cx="274638" cy="0"/>
          </a:xfrm>
          <a:prstGeom prst="straightConnector1">
            <a:avLst/>
          </a:prstGeom>
          <a:noFill/>
          <a:ln w="12700">
            <a:solidFill>
              <a:schemeClr val="tx1"/>
            </a:solidFill>
            <a:prstDash val="dash"/>
            <a:round/>
            <a:headEnd/>
            <a:tailEnd type="triangle" w="med" len="med"/>
          </a:ln>
        </p:spPr>
      </p:cxnSp>
      <p:cxnSp>
        <p:nvCxnSpPr>
          <p:cNvPr id="8212" name="AutoShape 35"/>
          <p:cNvCxnSpPr>
            <a:cxnSpLocks noChangeShapeType="1"/>
          </p:cNvCxnSpPr>
          <p:nvPr/>
        </p:nvCxnSpPr>
        <p:spPr bwMode="auto">
          <a:xfrm>
            <a:off x="7472363" y="5200918"/>
            <a:ext cx="274638" cy="0"/>
          </a:xfrm>
          <a:prstGeom prst="straightConnector1">
            <a:avLst/>
          </a:prstGeom>
          <a:noFill/>
          <a:ln w="12700">
            <a:solidFill>
              <a:schemeClr val="tx1"/>
            </a:solidFill>
            <a:prstDash val="dash"/>
            <a:round/>
            <a:headEnd/>
            <a:tailEnd type="triangle" w="med" len="med"/>
          </a:ln>
        </p:spPr>
      </p:cxnSp>
    </p:spTree>
    <p:extLst>
      <p:ext uri="{BB962C8B-B14F-4D97-AF65-F5344CB8AC3E}">
        <p14:creationId xmlns:p14="http://schemas.microsoft.com/office/powerpoint/2010/main" val="3560905329"/>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186E7170-3FBE-46E6-9F8B-393864DC15DA}" type="slidenum">
              <a:rPr lang="en-US"/>
              <a:pPr algn="r" eaLnBrk="0" hangingPunct="0">
                <a:spcBef>
                  <a:spcPct val="0"/>
                </a:spcBef>
                <a:buClrTx/>
              </a:pPr>
              <a:t>7</a:t>
            </a:fld>
            <a:endParaRPr lang="en-US"/>
          </a:p>
        </p:txBody>
      </p:sp>
      <p:sp>
        <p:nvSpPr>
          <p:cNvPr id="9219" name="Rectangle 2"/>
          <p:cNvSpPr>
            <a:spLocks noGrp="1" noChangeArrowheads="1"/>
          </p:cNvSpPr>
          <p:nvPr>
            <p:ph type="title" idx="4294967295"/>
          </p:nvPr>
        </p:nvSpPr>
        <p:spPr/>
        <p:txBody>
          <a:bodyPr/>
          <a:lstStyle/>
          <a:p>
            <a:pPr eaLnBrk="1" hangingPunct="1"/>
            <a:r>
              <a:rPr lang="en-US"/>
              <a:t>Java Development Kit</a:t>
            </a:r>
          </a:p>
        </p:txBody>
      </p:sp>
      <p:sp>
        <p:nvSpPr>
          <p:cNvPr id="9220" name="Rectangle 3"/>
          <p:cNvSpPr>
            <a:spLocks noGrp="1" noChangeArrowheads="1"/>
          </p:cNvSpPr>
          <p:nvPr>
            <p:ph type="body" idx="4294967295"/>
          </p:nvPr>
        </p:nvSpPr>
        <p:spPr>
          <a:xfrm>
            <a:off x="409584" y="1373457"/>
            <a:ext cx="7608216" cy="4110303"/>
          </a:xfrm>
        </p:spPr>
        <p:txBody>
          <a:bodyPr vert="horz" lIns="90488" tIns="44450" rIns="90488" bIns="44450" rtlCol="0">
            <a:noAutofit/>
          </a:bodyPr>
          <a:lstStyle/>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Java Development Kit (JDK):</a:t>
            </a:r>
          </a:p>
          <a:p>
            <a:pPr marL="342900"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800100" lvl="1" indent="-342900" eaLnBrk="1" hangingPunct="1">
              <a:buFont typeface="Wingdings" pitchFamily="2" charset="2"/>
              <a:buChar char="Ø"/>
            </a:pPr>
            <a:r>
              <a:rPr lang="en-US" sz="2400" dirty="0">
                <a:latin typeface="Arial" panose="020B0604020202020204" pitchFamily="34" charset="0"/>
                <a:cs typeface="Arial" panose="020B0604020202020204" pitchFamily="34" charset="0"/>
              </a:rPr>
              <a:t>Is a set of software, tools, and libraries that need to be installed in order to start writing and compiling Java applications</a:t>
            </a:r>
          </a:p>
          <a:p>
            <a:pPr marL="800100" lvl="1" indent="-342900" eaLnBrk="1" hangingPunct="1">
              <a:buFont typeface="Wingdings" pitchFamily="2" charset="2"/>
              <a:buChar char="Ø"/>
            </a:pPr>
            <a:endParaRPr lang="en-US" sz="2400" dirty="0">
              <a:latin typeface="Arial" panose="020B0604020202020204" pitchFamily="34" charset="0"/>
              <a:cs typeface="Arial" panose="020B0604020202020204" pitchFamily="34" charset="0"/>
            </a:endParaRPr>
          </a:p>
          <a:p>
            <a:pPr marL="800100" lvl="1" indent="-342900" eaLnBrk="1" hangingPunct="1">
              <a:buFont typeface="Wingdings" pitchFamily="2" charset="2"/>
              <a:buChar char="Ø"/>
            </a:pPr>
            <a:r>
              <a:rPr lang="en-US" sz="2400" dirty="0">
                <a:latin typeface="Arial" panose="020B0604020202020204" pitchFamily="34" charset="0"/>
                <a:cs typeface="Arial" panose="020B0604020202020204" pitchFamily="34" charset="0"/>
              </a:rPr>
              <a:t>Installs the virtual machine (runtime environment) needed to execute Java applications on the platform</a:t>
            </a:r>
          </a:p>
          <a:p>
            <a:pPr lvl="2"/>
            <a:r>
              <a:rPr lang="en-US" sz="2400" dirty="0">
                <a:latin typeface="Arial" panose="020B0604020202020204" pitchFamily="34" charset="0"/>
                <a:cs typeface="Arial" panose="020B0604020202020204" pitchFamily="34" charset="0"/>
              </a:rPr>
              <a:t>The virtual machine can be downloaded separately from the JDK as a JRE (Java Runtime Environment) download</a:t>
            </a:r>
          </a:p>
        </p:txBody>
      </p:sp>
    </p:spTree>
    <p:extLst>
      <p:ext uri="{BB962C8B-B14F-4D97-AF65-F5344CB8AC3E}">
        <p14:creationId xmlns:p14="http://schemas.microsoft.com/office/powerpoint/2010/main" val="405597247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916AC907-B3F2-4AFB-AD2F-F477F5F710FA}" type="slidenum">
              <a:rPr lang="en-US"/>
              <a:pPr algn="r" eaLnBrk="0" hangingPunct="0">
                <a:spcBef>
                  <a:spcPct val="0"/>
                </a:spcBef>
                <a:buClrTx/>
              </a:pPr>
              <a:t>8</a:t>
            </a:fld>
            <a:endParaRPr lang="en-US"/>
          </a:p>
        </p:txBody>
      </p:sp>
      <p:sp>
        <p:nvSpPr>
          <p:cNvPr id="10243" name="Rectangle 2"/>
          <p:cNvSpPr>
            <a:spLocks noGrp="1" noChangeArrowheads="1"/>
          </p:cNvSpPr>
          <p:nvPr>
            <p:ph type="title" idx="4294967295"/>
          </p:nvPr>
        </p:nvSpPr>
        <p:spPr/>
        <p:txBody>
          <a:bodyPr/>
          <a:lstStyle/>
          <a:p>
            <a:pPr eaLnBrk="1" hangingPunct="1"/>
            <a:r>
              <a:rPr lang="en-US"/>
              <a:t>Activity </a:t>
            </a:r>
          </a:p>
        </p:txBody>
      </p:sp>
      <p:sp>
        <p:nvSpPr>
          <p:cNvPr id="10244" name="Rectangle 3"/>
          <p:cNvSpPr>
            <a:spLocks noGrp="1" noChangeArrowheads="1"/>
          </p:cNvSpPr>
          <p:nvPr>
            <p:ph type="body" idx="4294967295"/>
          </p:nvPr>
        </p:nvSpPr>
        <p:spPr>
          <a:xfrm>
            <a:off x="409584" y="1373457"/>
            <a:ext cx="6840302" cy="3565071"/>
          </a:xfrm>
        </p:spPr>
        <p:txBody>
          <a:bodyPr vert="horz" lIns="90488" tIns="44450" rIns="90488" bIns="44450" rtlCol="0">
            <a:noAutofit/>
          </a:bodyPr>
          <a:lstStyle/>
          <a:p>
            <a:pPr marL="342900" indent="-342900">
              <a:buFont typeface="+mj-lt"/>
              <a:buAutoNum type="arabicPeriod"/>
            </a:pPr>
            <a:r>
              <a:rPr lang="en-US" sz="2400" dirty="0">
                <a:latin typeface="Arial" panose="020B0604020202020204" pitchFamily="34" charset="0"/>
                <a:cs typeface="Arial" panose="020B0604020202020204" pitchFamily="34" charset="0"/>
              </a:rPr>
              <a:t>Install the Java Development Kit</a:t>
            </a:r>
          </a:p>
          <a:p>
            <a:pPr marL="342900" indent="-342900">
              <a:buFont typeface="+mj-lt"/>
              <a:buAutoNum type="arabicPeriod"/>
            </a:pPr>
            <a:r>
              <a:rPr lang="en-US" sz="2400" dirty="0">
                <a:latin typeface="Arial" panose="020B0604020202020204" pitchFamily="34" charset="0"/>
                <a:cs typeface="Arial" panose="020B0604020202020204" pitchFamily="34" charset="0"/>
              </a:rPr>
              <a:t>Install an IDE (IDEA)</a:t>
            </a:r>
          </a:p>
          <a:p>
            <a:pPr marL="342900" indent="-342900">
              <a:buFont typeface="+mj-lt"/>
              <a:buAutoNum type="arabicPeriod"/>
            </a:pPr>
            <a:r>
              <a:rPr lang="en-US" sz="2400" dirty="0">
                <a:latin typeface="Arial" panose="020B0604020202020204" pitchFamily="34" charset="0"/>
                <a:cs typeface="Arial" panose="020B0604020202020204" pitchFamily="34" charset="0"/>
              </a:rPr>
              <a:t>Create HelloWorld program and compile it using </a:t>
            </a:r>
            <a:r>
              <a:rPr lang="en-US" sz="2400" dirty="0" err="1">
                <a:latin typeface="Arial" panose="020B0604020202020204" pitchFamily="34" charset="0"/>
                <a:cs typeface="Arial" panose="020B0604020202020204" pitchFamily="34" charset="0"/>
              </a:rPr>
              <a:t>javac</a:t>
            </a:r>
            <a:endParaRPr lang="en-US" sz="2400" dirty="0">
              <a:latin typeface="Arial" panose="020B0604020202020204" pitchFamily="34" charset="0"/>
              <a:cs typeface="Arial" panose="020B0604020202020204" pitchFamily="34" charset="0"/>
            </a:endParaRPr>
          </a:p>
          <a:p>
            <a:pPr marL="342900" indent="-342900">
              <a:buFont typeface="+mj-lt"/>
              <a:buAutoNum type="arabicPeriod"/>
            </a:pPr>
            <a:r>
              <a:rPr lang="en-US" sz="2400" dirty="0">
                <a:latin typeface="Arial" panose="020B0604020202020204" pitchFamily="34" charset="0"/>
                <a:cs typeface="Arial" panose="020B0604020202020204" pitchFamily="34" charset="0"/>
              </a:rPr>
              <a:t>Create and configure a project inside Idea importing the SEF work files</a:t>
            </a:r>
          </a:p>
          <a:p>
            <a:pPr marL="342900" indent="-342900">
              <a:buFont typeface="+mj-lt"/>
              <a:buAutoNum type="arabicPeriod"/>
            </a:pPr>
            <a:r>
              <a:rPr lang="en-US" sz="2400" dirty="0">
                <a:latin typeface="Arial" panose="020B0604020202020204" pitchFamily="34" charset="0"/>
                <a:cs typeface="Arial" panose="020B0604020202020204" pitchFamily="34" charset="0"/>
              </a:rPr>
              <a:t>Compile and execute a simple Java application </a:t>
            </a:r>
          </a:p>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5451903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34A42FC5-1E83-4285-8D47-1FD616C31C2F}" type="slidenum">
              <a:rPr lang="en-US"/>
              <a:pPr algn="r" eaLnBrk="0" hangingPunct="0">
                <a:spcBef>
                  <a:spcPct val="0"/>
                </a:spcBef>
                <a:buClrTx/>
              </a:pPr>
              <a:t>9</a:t>
            </a:fld>
            <a:endParaRPr lang="en-US"/>
          </a:p>
        </p:txBody>
      </p:sp>
      <p:sp>
        <p:nvSpPr>
          <p:cNvPr id="11267" name="Rectangle 2"/>
          <p:cNvSpPr>
            <a:spLocks noGrp="1" noChangeArrowheads="1"/>
          </p:cNvSpPr>
          <p:nvPr>
            <p:ph type="title" idx="4294967295"/>
          </p:nvPr>
        </p:nvSpPr>
        <p:spPr/>
        <p:txBody>
          <a:bodyPr/>
          <a:lstStyle/>
          <a:p>
            <a:pPr eaLnBrk="1" hangingPunct="1"/>
            <a:r>
              <a:rPr lang="en-US"/>
              <a:t>Installing the JDK</a:t>
            </a:r>
          </a:p>
        </p:txBody>
      </p:sp>
      <p:sp>
        <p:nvSpPr>
          <p:cNvPr id="11268" name="Rectangle 3"/>
          <p:cNvSpPr>
            <a:spLocks noGrp="1" noChangeArrowheads="1"/>
          </p:cNvSpPr>
          <p:nvPr>
            <p:ph type="body" idx="4294967295"/>
          </p:nvPr>
        </p:nvSpPr>
        <p:spPr>
          <a:xfrm>
            <a:off x="409584" y="1514475"/>
            <a:ext cx="8375650" cy="3829049"/>
          </a:xfrm>
        </p:spPr>
        <p:txBody>
          <a:bodyPr vert="horz" lIns="90488" tIns="44450" rIns="90488" bIns="44450" rtlCol="0">
            <a:noAutofit/>
          </a:bodyPr>
          <a:lstStyle/>
          <a:p>
            <a:pPr marL="285750" indent="-28575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The License Agreement of the JDK used in this course is found in the Appendix section of this module</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If the installer isn’t locally available, go to </a:t>
            </a:r>
            <a:r>
              <a:rPr lang="en-US" sz="2400" dirty="0">
                <a:latin typeface="Arial" panose="020B0604020202020204" pitchFamily="34" charset="0"/>
                <a:cs typeface="Arial" panose="020B0604020202020204" pitchFamily="34" charset="0"/>
                <a:hlinkClick r:id="rId3"/>
              </a:rPr>
              <a:t>https://www.oracle.com/technetwork/java/index.html</a:t>
            </a:r>
            <a:r>
              <a:rPr lang="en-US" sz="2400" dirty="0">
                <a:latin typeface="Arial" panose="020B0604020202020204" pitchFamily="34" charset="0"/>
                <a:cs typeface="Arial" panose="020B0604020202020204" pitchFamily="34" charset="0"/>
              </a:rPr>
              <a:t> and download Java 8 SE installer</a:t>
            </a:r>
          </a:p>
          <a:p>
            <a:pPr marL="742950" lvl="1" indent="-28575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Make sure to download the appropriate ‘JDK’ version for your platform</a:t>
            </a:r>
          </a:p>
          <a:p>
            <a:pPr marL="285750" indent="-28575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Once the installer is available, execute the installer and follow the prompted procedures.</a:t>
            </a:r>
          </a:p>
          <a:p>
            <a:pPr marL="742950" lvl="1" indent="-28575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 Just choose the default choices for any installation options</a:t>
            </a:r>
          </a:p>
        </p:txBody>
      </p:sp>
    </p:spTree>
    <p:extLst>
      <p:ext uri="{BB962C8B-B14F-4D97-AF65-F5344CB8AC3E}">
        <p14:creationId xmlns:p14="http://schemas.microsoft.com/office/powerpoint/2010/main" val="639376591"/>
      </p:ext>
    </p:extLst>
  </p:cSld>
  <p:clrMapOvr>
    <a:masterClrMapping/>
  </p:clrMapOvr>
  <p:transition/>
</p:sld>
</file>

<file path=ppt/theme/theme1.xml><?xml version="1.0" encoding="utf-8"?>
<a:theme xmlns:a="http://schemas.openxmlformats.org/drawingml/2006/main" name="1_Office Theme">
  <a:themeElements>
    <a:clrScheme name="Accenture OG">
      <a:dk1>
        <a:sysClr val="windowText" lastClr="000000"/>
      </a:dk1>
      <a:lt1>
        <a:sysClr val="window" lastClr="FFFFFF"/>
      </a:lt1>
      <a:dk2>
        <a:srgbClr val="44546A"/>
      </a:dk2>
      <a:lt2>
        <a:srgbClr val="E7E6E6"/>
      </a:lt2>
      <a:accent1>
        <a:srgbClr val="FF9500"/>
      </a:accent1>
      <a:accent2>
        <a:srgbClr val="FF0000"/>
      </a:accent2>
      <a:accent3>
        <a:srgbClr val="808080"/>
      </a:accent3>
      <a:accent4>
        <a:srgbClr val="FFB600"/>
      </a:accent4>
      <a:accent5>
        <a:srgbClr val="C0C0C0"/>
      </a:accent5>
      <a:accent6>
        <a:srgbClr val="292929"/>
      </a:accent6>
      <a:hlink>
        <a:srgbClr val="0563C1"/>
      </a:hlink>
      <a:folHlink>
        <a:srgbClr val="954F72"/>
      </a:folHlink>
    </a:clrScheme>
    <a:fontScheme name="Accentur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0" rIns="0" bIns="0" rtlCol="0" anchor="t">
        <a:normAutofit/>
      </a:bodyPr>
      <a:lstStyle>
        <a:defPPr>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3526</Words>
  <Application>Microsoft Macintosh PowerPoint</Application>
  <PresentationFormat>Widescreen</PresentationFormat>
  <Paragraphs>417</Paragraphs>
  <Slides>26</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Arial Black</vt:lpstr>
      <vt:lpstr>Calibri</vt:lpstr>
      <vt:lpstr>Courier New</vt:lpstr>
      <vt:lpstr>Wingdings</vt:lpstr>
      <vt:lpstr>1_Office Theme</vt:lpstr>
      <vt:lpstr>Test Automation Engineering Fundamentals: Java  </vt:lpstr>
      <vt:lpstr>Module Objective</vt:lpstr>
      <vt:lpstr>Brief History of Java</vt:lpstr>
      <vt:lpstr>The Java Programming Language</vt:lpstr>
      <vt:lpstr>The Java Technology Platform</vt:lpstr>
      <vt:lpstr>The Java Technology Platform</vt:lpstr>
      <vt:lpstr>Java Development Kit</vt:lpstr>
      <vt:lpstr>Activity </vt:lpstr>
      <vt:lpstr>Installing the JDK</vt:lpstr>
      <vt:lpstr>Installing the JDK</vt:lpstr>
      <vt:lpstr>‘HelloWorld’ program using javac</vt:lpstr>
      <vt:lpstr>Integrated Development Environment</vt:lpstr>
      <vt:lpstr>Installing and Configuring Eclipse</vt:lpstr>
      <vt:lpstr>Installing and Configuring Eclipse</vt:lpstr>
      <vt:lpstr>Installing and Configuring Eclipse</vt:lpstr>
      <vt:lpstr>Installing and Configuring Eclipse</vt:lpstr>
      <vt:lpstr>Installing and Configuring Eclipse</vt:lpstr>
      <vt:lpstr>Installing and Configuring Eclipse</vt:lpstr>
      <vt:lpstr>Installing and Configuring Eclipse</vt:lpstr>
      <vt:lpstr>Installing and Configuring Eclipse</vt:lpstr>
      <vt:lpstr>Installing and Configuring Eclipse</vt:lpstr>
      <vt:lpstr>What is a Java Class?</vt:lpstr>
      <vt:lpstr>Create a new Java Class</vt:lpstr>
      <vt:lpstr>Create a new Java Class</vt:lpstr>
      <vt:lpstr>Appendix</vt:lpstr>
      <vt:lpstr>Questions and Comments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Automation Engineering Fundamentals: Java  </dc:title>
  <dc:creator>Pletenev, Konstantin</dc:creator>
  <cp:lastModifiedBy>Pletenev, Konstantin</cp:lastModifiedBy>
  <cp:revision>1</cp:revision>
  <dcterms:created xsi:type="dcterms:W3CDTF">2018-11-15T16:15:45Z</dcterms:created>
  <dcterms:modified xsi:type="dcterms:W3CDTF">2018-11-15T16:16:15Z</dcterms:modified>
</cp:coreProperties>
</file>